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705" r:id="rId3"/>
  </p:sldMasterIdLst>
  <p:notesMasterIdLst>
    <p:notesMasterId r:id="rId5"/>
  </p:notesMasterIdLst>
  <p:sldIdLst>
    <p:sldId id="256" r:id="rId4"/>
    <p:sldId id="257" r:id="rId6"/>
    <p:sldId id="258" r:id="rId7"/>
    <p:sldId id="259" r:id="rId8"/>
    <p:sldId id="286" r:id="rId9"/>
    <p:sldId id="299" r:id="rId10"/>
    <p:sldId id="300" r:id="rId11"/>
    <p:sldId id="301" r:id="rId12"/>
    <p:sldId id="287" r:id="rId13"/>
    <p:sldId id="288" r:id="rId14"/>
    <p:sldId id="260" r:id="rId15"/>
    <p:sldId id="303" r:id="rId16"/>
    <p:sldId id="304" r:id="rId17"/>
    <p:sldId id="290" r:id="rId18"/>
    <p:sldId id="291" r:id="rId19"/>
    <p:sldId id="292" r:id="rId20"/>
    <p:sldId id="293" r:id="rId21"/>
    <p:sldId id="261" r:id="rId22"/>
    <p:sldId id="302" r:id="rId23"/>
    <p:sldId id="305" r:id="rId24"/>
    <p:sldId id="306" r:id="rId25"/>
    <p:sldId id="277" r:id="rId26"/>
    <p:sldId id="278" r:id="rId27"/>
    <p:sldId id="298" r:id="rId28"/>
  </p:sldIdLst>
  <p:sldSz cx="9144000" cy="5143500" type="screen16x9"/>
  <p:notesSz cx="6858000" cy="9144000"/>
  <p:embeddedFontLst>
    <p:embeddedFont>
      <p:font typeface="Ubuntu" panose="020B0504030602030204"/>
      <p:regular r:id="rId33"/>
    </p:embeddedFont>
    <p:embeddedFont>
      <p:font typeface="Ubuntu Light" panose="020B0304030602030204"/>
      <p:regular r:id="rId34"/>
      <p:bold r:id="rId35"/>
      <p:italic r:id="rId36"/>
    </p:embeddedFont>
    <p:embeddedFont>
      <p:font typeface="Montserrat" panose="00000500000000000000"/>
      <p:regular r:id="rId37"/>
      <p:bold r:id="rId38"/>
      <p:boldItalic r:id="rId39"/>
    </p:embeddedFont>
    <p:embeddedFont>
      <p:font typeface="Lato" panose="020F0502020204030203"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hi Trương Nguyễn Yến" initials=""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5E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50" d="100"/>
          <a:sy n="150" d="100"/>
        </p:scale>
        <p:origin x="209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3" Type="http://schemas.openxmlformats.org/officeDocument/2006/relationships/font" Target="fonts/font11.fntdata"/><Relationship Id="rId42" Type="http://schemas.openxmlformats.org/officeDocument/2006/relationships/font" Target="fonts/font10.fntdata"/><Relationship Id="rId41" Type="http://schemas.openxmlformats.org/officeDocument/2006/relationships/font" Target="fonts/font9.fntdata"/><Relationship Id="rId40" Type="http://schemas.openxmlformats.org/officeDocument/2006/relationships/font" Target="fonts/font8.fntdata"/><Relationship Id="rId4" Type="http://schemas.openxmlformats.org/officeDocument/2006/relationships/slide" Target="slides/slide1.xml"/><Relationship Id="rId39" Type="http://schemas.openxmlformats.org/officeDocument/2006/relationships/font" Target="fonts/font7.fntdata"/><Relationship Id="rId38" Type="http://schemas.openxmlformats.org/officeDocument/2006/relationships/font" Target="fonts/font6.fntdata"/><Relationship Id="rId37" Type="http://schemas.openxmlformats.org/officeDocument/2006/relationships/font" Target="fonts/font5.fntdata"/><Relationship Id="rId36" Type="http://schemas.openxmlformats.org/officeDocument/2006/relationships/font" Target="fonts/font4.fntdata"/><Relationship Id="rId35" Type="http://schemas.openxmlformats.org/officeDocument/2006/relationships/font" Target="fonts/font3.fntdata"/><Relationship Id="rId34" Type="http://schemas.openxmlformats.org/officeDocument/2006/relationships/font" Target="fonts/font2.fntdata"/><Relationship Id="rId33" Type="http://schemas.openxmlformats.org/officeDocument/2006/relationships/font" Target="fonts/font1.fntdata"/><Relationship Id="rId32" Type="http://schemas.openxmlformats.org/officeDocument/2006/relationships/commentAuthors" Target="commentAuthors.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Master" Target="slideMasters/slideMaster2.xml"/><Relationship Id="rId29" Type="http://schemas.openxmlformats.org/officeDocument/2006/relationships/presProps" Target="presProps.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90"/>
        <p:cNvGrpSpPr/>
        <p:nvPr/>
      </p:nvGrpSpPr>
      <p:grpSpPr>
        <a:xfrm>
          <a:off x="0" y="0"/>
          <a:ext cx="0" cy="0"/>
          <a:chOff x="0" y="0"/>
          <a:chExt cx="0" cy="0"/>
        </a:xfrm>
      </p:grpSpPr>
      <p:sp>
        <p:nvSpPr>
          <p:cNvPr id="1291" name="Google Shape;129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2" name="Google Shape;12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US"/>
              <a:t>Chào thầy/cô và mọi người. Hôm nay nhóm em sẽ trình bày về một phương pháp fine-tuning cho mô hình như CLIP, nhằm tăng cường khả năng chống lại các cuộc tấn công adversarial mà vẫn giữ được khả năng tổng quát hóa zero-shot. Phương pháp này có tên là PMG-AFT – Pre-trained Model Guided Adversarial Fine-Tuning, được công bố trong một nghiên cứu.</a:t>
            </a:r>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31"/>
        <p:cNvGrpSpPr/>
        <p:nvPr/>
      </p:nvGrpSpPr>
      <p:grpSpPr>
        <a:xfrm>
          <a:off x="0" y="0"/>
          <a:ext cx="0" cy="0"/>
          <a:chOff x="0" y="0"/>
          <a:chExt cx="0" cy="0"/>
        </a:xfrm>
      </p:grpSpPr>
      <p:sp>
        <p:nvSpPr>
          <p:cNvPr id="1332" name="Google Shape;1332;g3a7bc466edb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3a7bc466ed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ltLang="en-US">
                <a:solidFill>
                  <a:schemeClr val="dk1"/>
                </a:solidFill>
              </a:rPr>
              <a:t>Ý tưởng cốt lõi của PMG-AFT rất trực quan: thay vì fine-tuning từ đầu hoàn toàn, chúng ta sử dụng chính mô hình CLIP gốc – vốn đã có khả năng tổng quát hóa rất tốt – làm "người hướng dẫn" trong quá trình fine-tuning. Mô hình mới sẽ học để vừa chống lại adversarial attacks, vừa giữ lại các đặc trưng tổng quát mà CLIP gốc đã nắm bắt được.</a:t>
            </a:r>
            <a:endParaRPr lang="en-US" altLang="en-US">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39"/>
        <p:cNvGrpSpPr/>
        <p:nvPr/>
      </p:nvGrpSpPr>
      <p:grpSpPr>
        <a:xfrm>
          <a:off x="0" y="0"/>
          <a:ext cx="0" cy="0"/>
          <a:chOff x="0" y="0"/>
          <a:chExt cx="0" cy="0"/>
        </a:xfrm>
      </p:grpSpPr>
      <p:sp>
        <p:nvSpPr>
          <p:cNvPr id="1340" name="Google Shape;1340;g3a44e7c8259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 name="Google Shape;1341;g3a44e7c825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ltLang="en-US">
                <a:solidFill>
                  <a:schemeClr val="dk1"/>
                </a:solidFill>
              </a:rPr>
              <a:t>- Trong mô hình này, CLIP xuất hiện dưới hai dạng: CLIP gốc đã pre-trained và CLIP được fine-tune.</a:t>
            </a:r>
            <a:endParaRPr lang="en-US" altLang="en-US">
              <a:solidFill>
                <a:schemeClr val="dk1"/>
              </a:solidFill>
            </a:endParaRPr>
          </a:p>
          <a:p>
            <a:pPr marL="0" lvl="0" indent="0" algn="l" rtl="0">
              <a:spcBef>
                <a:spcPts val="0"/>
              </a:spcBef>
              <a:spcAft>
                <a:spcPts val="0"/>
              </a:spcAft>
              <a:buClr>
                <a:schemeClr val="dk1"/>
              </a:buClr>
              <a:buSzPts val="1100"/>
              <a:buFont typeface="Arial" panose="020B0604020202020204"/>
              <a:buNone/>
            </a:pPr>
            <a:r>
              <a:rPr lang="en-US" altLang="en-US">
                <a:solidFill>
                  <a:schemeClr val="dk1"/>
                </a:solidFill>
              </a:rPr>
              <a:t>+ CLIP gốc được giữ nguyên và nằm ở Text Encoder phía trên và Original Image Encoder ở nhánh dưới. Text Encoder tạo ra các text embeddings từ prompt như ‘This is a photo of a panda’, còn Original Image Encoder xử lý ảnh adversarial để tạo output tham chiếu. Cả hai đều bị đóng băng tham số và đóng vai trò giữ tri thức tổng quát và khả năng zero-shot của CLIP.</a:t>
            </a:r>
            <a:endParaRPr lang="en-US" altLang="en-US">
              <a:solidFill>
                <a:schemeClr val="dk1"/>
              </a:solidFill>
            </a:endParaRPr>
          </a:p>
          <a:p>
            <a:pPr marL="0" lvl="0" indent="0" algn="l" rtl="0">
              <a:spcBef>
                <a:spcPts val="0"/>
              </a:spcBef>
              <a:spcAft>
                <a:spcPts val="0"/>
              </a:spcAft>
              <a:buClr>
                <a:schemeClr val="dk1"/>
              </a:buClr>
              <a:buSzPts val="1100"/>
              <a:buFont typeface="Arial" panose="020B0604020202020204"/>
              <a:buNone/>
            </a:pPr>
            <a:r>
              <a:rPr lang="en-US" altLang="en-US">
                <a:solidFill>
                  <a:schemeClr val="dk1"/>
                </a:solidFill>
              </a:rPr>
              <a:t>+ Song song với đó, CLIP được fine-tune nằm ở Target Image Encoder. Encoder này được khởi tạo từ CLIP gốc nhưng cho phép cập nhật tham số, nhằm học cách chống lại adversarial attacks.</a:t>
            </a:r>
            <a:endParaRPr lang="en-US" altLang="en-US">
              <a:solidFill>
                <a:schemeClr val="dk1"/>
              </a:solidFill>
            </a:endParaRPr>
          </a:p>
          <a:p>
            <a:pPr marL="0" lvl="0" indent="0" algn="l" rtl="0">
              <a:spcBef>
                <a:spcPts val="0"/>
              </a:spcBef>
              <a:spcAft>
                <a:spcPts val="0"/>
              </a:spcAft>
              <a:buClr>
                <a:schemeClr val="dk1"/>
              </a:buClr>
              <a:buSzPts val="1100"/>
              <a:buFont typeface="Arial" panose="020B0604020202020204"/>
              <a:buNone/>
            </a:pPr>
            <a:r>
              <a:rPr lang="en-US" altLang="en-US">
                <a:solidFill>
                  <a:schemeClr val="dk1"/>
                </a:solidFill>
              </a:rPr>
              <a:t>+ Ảnh đầu vào được tạo thành ảnh adversarial, sau đó đưa đồng thời vào hai image encoder. Với CLIP fine-tune, mô hình tối ưu robustness loss, buộc dự đoán đúng ngay cả khi ảnh bị tấn công. Với CLIP gốc, mô hình so sánh output của hai encoder thông qua generalization loss, giúp CLIP fine-tune không đi lệch khỏi không gian đặc trưng tổng quát ban đầu.</a:t>
            </a:r>
            <a:endParaRPr lang="en-US" altLang="en-US">
              <a:solidFill>
                <a:schemeClr val="dk1"/>
              </a:solidFill>
            </a:endParaRPr>
          </a:p>
          <a:p>
            <a:pPr marL="0" lvl="0" indent="0" algn="l" rtl="0">
              <a:spcBef>
                <a:spcPts val="0"/>
              </a:spcBef>
              <a:spcAft>
                <a:spcPts val="0"/>
              </a:spcAft>
              <a:buClr>
                <a:schemeClr val="dk1"/>
              </a:buClr>
              <a:buSzPts val="1100"/>
              <a:buFont typeface="Arial" panose="020B0604020202020204"/>
              <a:buNone/>
            </a:pPr>
            <a:r>
              <a:rPr lang="en-US" altLang="en-US">
                <a:solidFill>
                  <a:schemeClr val="dk1"/>
                </a:solidFill>
              </a:rPr>
              <a:t>+ Ngoài ra, regularization loss được sử dụng để ràng buộc giữa đặc trưng ảnh sạch và ảnh adversarial, giúp huấn luyện ổn định và tránh overfitting.</a:t>
            </a:r>
            <a:endParaRPr lang="en-US" altLang="en-US">
              <a:solidFill>
                <a:schemeClr val="dk1"/>
              </a:solidFill>
            </a:endParaRPr>
          </a:p>
          <a:p>
            <a:pPr marL="0" lvl="0" indent="0" algn="l" rtl="0">
              <a:spcBef>
                <a:spcPts val="0"/>
              </a:spcBef>
              <a:spcAft>
                <a:spcPts val="0"/>
              </a:spcAft>
              <a:buClr>
                <a:schemeClr val="dk1"/>
              </a:buClr>
              <a:buSzPts val="1100"/>
              <a:buFont typeface="Arial" panose="020B0604020202020204"/>
              <a:buNone/>
            </a:pPr>
            <a:r>
              <a:rPr lang="en-US" altLang="en-US">
                <a:solidFill>
                  <a:schemeClr val="dk1"/>
                </a:solidFill>
              </a:rPr>
              <a:t>+ Nhờ cơ chế này, PMG-AFT vừa tăng khả năng chống adversarial attacks, vừa bảo toàn và thậm chí cải thiện khả năng zero-shot generalization, điều mà các phương pháp fine-tuning trước đó khó đạt được.</a:t>
            </a:r>
            <a:endParaRPr lang="en-US" altLang="en-US">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39"/>
        <p:cNvGrpSpPr/>
        <p:nvPr/>
      </p:nvGrpSpPr>
      <p:grpSpPr>
        <a:xfrm>
          <a:off x="0" y="0"/>
          <a:ext cx="0" cy="0"/>
          <a:chOff x="0" y="0"/>
          <a:chExt cx="0" cy="0"/>
        </a:xfrm>
      </p:grpSpPr>
      <p:sp>
        <p:nvSpPr>
          <p:cNvPr id="1340" name="Google Shape;1340;g3a44e7c8259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 name="Google Shape;1341;g3a44e7c825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lang="en-US" altLang="en-US">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39"/>
        <p:cNvGrpSpPr/>
        <p:nvPr/>
      </p:nvGrpSpPr>
      <p:grpSpPr>
        <a:xfrm>
          <a:off x="0" y="0"/>
          <a:ext cx="0" cy="0"/>
          <a:chOff x="0" y="0"/>
          <a:chExt cx="0" cy="0"/>
        </a:xfrm>
      </p:grpSpPr>
      <p:sp>
        <p:nvSpPr>
          <p:cNvPr id="1340" name="Google Shape;1340;g3a44e7c8259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 name="Google Shape;1341;g3a44e7c825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lang="en-US" altLang="en-US">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39"/>
        <p:cNvGrpSpPr/>
        <p:nvPr/>
      </p:nvGrpSpPr>
      <p:grpSpPr>
        <a:xfrm>
          <a:off x="0" y="0"/>
          <a:ext cx="0" cy="0"/>
          <a:chOff x="0" y="0"/>
          <a:chExt cx="0" cy="0"/>
        </a:xfrm>
      </p:grpSpPr>
      <p:sp>
        <p:nvSpPr>
          <p:cNvPr id="1340" name="Google Shape;1340;g3a44e7c825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 name="Google Shape;1341;g3a44e7c825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ltLang="en-US">
                <a:solidFill>
                  <a:schemeClr val="dk1"/>
                </a:solidFill>
              </a:rPr>
              <a:t>- Nhánh Robustness này tương tự như adversarial training thông thường. Chúng ta tạo adversarial examples X</a:t>
            </a:r>
            <a:r>
              <a:rPr lang="en-US" altLang="en-US" baseline="-25000">
                <a:solidFill>
                  <a:schemeClr val="dk1"/>
                </a:solidFill>
              </a:rPr>
              <a:t>a </a:t>
            </a:r>
            <a:r>
              <a:rPr lang="en-US" altLang="en-US">
                <a:solidFill>
                  <a:schemeClr val="dk1"/>
                </a:solidFill>
              </a:rPr>
              <a:t>từ ảnh gốc, sau đó tính cross-entropy loss giữa dự đoán của mô hình và nhãn thật.</a:t>
            </a:r>
            <a:endParaRPr lang="en-US" altLang="en-US">
              <a:solidFill>
                <a:schemeClr val="dk1"/>
              </a:solidFill>
            </a:endParaRPr>
          </a:p>
          <a:p>
            <a:pPr marL="0" lvl="0" indent="0" algn="l" rtl="0">
              <a:spcBef>
                <a:spcPts val="0"/>
              </a:spcBef>
              <a:spcAft>
                <a:spcPts val="0"/>
              </a:spcAft>
              <a:buClr>
                <a:schemeClr val="dk1"/>
              </a:buClr>
              <a:buSzPts val="1100"/>
              <a:buFont typeface="Arial" panose="020B0604020202020204"/>
              <a:buNone/>
            </a:pPr>
            <a:r>
              <a:rPr lang="en-US" altLang="en-US">
                <a:solidFill>
                  <a:schemeClr val="dk1"/>
                </a:solidFill>
              </a:rPr>
              <a:t>- Mục tiêu là tối thiểu hóa loss này, nghĩa là mô hình phải học để phân loại chính xác ngay cả khi ảnh bị tấn công. Đây là phần "cứng" giúp mô hình chống lại adversarial attacks.</a:t>
            </a:r>
            <a:endParaRPr lang="en-US" altLang="en-US">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39"/>
        <p:cNvGrpSpPr/>
        <p:nvPr/>
      </p:nvGrpSpPr>
      <p:grpSpPr>
        <a:xfrm>
          <a:off x="0" y="0"/>
          <a:ext cx="0" cy="0"/>
          <a:chOff x="0" y="0"/>
          <a:chExt cx="0" cy="0"/>
        </a:xfrm>
      </p:grpSpPr>
      <p:sp>
        <p:nvSpPr>
          <p:cNvPr id="1340" name="Google Shape;1340;g3a44e7c825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 name="Google Shape;1341;g3a44e7c825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ltLang="en-US">
                <a:solidFill>
                  <a:schemeClr val="dk1"/>
                </a:solidFill>
              </a:rPr>
              <a:t>Đây là phần sáng tạo nhất của PMG-AFT. Chúng ta không chỉ huấn luyện mô hình mới, mà còn "nhờ" mô hình gốc làm hướng dẫn. Cụ thể: cùng một adversarial example, chúng ta cho qua cả mô hình mới đang fine-tune và mô hình CLIP gốc. Sau đó, chúng ta tính KL divergence giữa hai phân phối đầu ra. Mục tiêu là tối thiểu hóa khoảng cách này – nghĩa là mô hình mới nên đưa ra dự đoán "giống" mô hình gốc nhất có thể. Bằng cách này, kiến thức tổng quát của CLIP gốc được truyền sang mô hình mới.</a:t>
            </a:r>
            <a:endParaRPr lang="en-US" altLang="en-US">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39"/>
        <p:cNvGrpSpPr/>
        <p:nvPr/>
      </p:nvGrpSpPr>
      <p:grpSpPr>
        <a:xfrm>
          <a:off x="0" y="0"/>
          <a:ext cx="0" cy="0"/>
          <a:chOff x="0" y="0"/>
          <a:chExt cx="0" cy="0"/>
        </a:xfrm>
      </p:grpSpPr>
      <p:sp>
        <p:nvSpPr>
          <p:cNvPr id="1340" name="Google Shape;1340;g3a44e7c825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 name="Google Shape;1341;g3a44e7c825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ltLang="en-US">
                <a:solidFill>
                  <a:schemeClr val="dk1"/>
                </a:solidFill>
              </a:rPr>
              <a:t>Ngoài hai loss chính, PMG-AFT còn có một regularization loss quan trọng. Loss này so sánh đầu ra của mô hình trên adversarial examples với đầu ra trên clean examples của chính nó. Mục tiêu là giữ cho hai phân phối này gần nhau – đảm bảo rằng mô hình không "đi quá xa" so với behavior trên ảnh sạch. Đây là một cơ chế tự giám sát, không cần nhãn, giúp mô hình duy trì tính nhất quán và tránh overfitting vào distribution của adversarial examples.</a:t>
            </a:r>
            <a:endParaRPr lang="en-US" altLang="en-US">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39"/>
        <p:cNvGrpSpPr/>
        <p:nvPr/>
      </p:nvGrpSpPr>
      <p:grpSpPr>
        <a:xfrm>
          <a:off x="0" y="0"/>
          <a:ext cx="0" cy="0"/>
          <a:chOff x="0" y="0"/>
          <a:chExt cx="0" cy="0"/>
        </a:xfrm>
      </p:grpSpPr>
      <p:sp>
        <p:nvSpPr>
          <p:cNvPr id="1340" name="Google Shape;1340;g3a44e7c825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 name="Google Shape;1341;g3a44e7c825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ltLang="en-US">
                <a:solidFill>
                  <a:schemeClr val="dk1"/>
                </a:solidFill>
              </a:rPr>
              <a:t>Cuối cùng, ba thành phần loss được kết hợp với nhau với trọng số bằng nhau. Sự kết hợp này tạo ra một hàm mục tiêu toàn diện: vừa yêu cầu mô hình phân loại đúng adversarial examples, vừa yêu cầu nó giống mô hình gốc, vừa yêu cầu nó nhất quán giữa clean và adversarial inputs. Đây là công thức đơn giản nhưng hiệu quả để đạt được sự cân bằng mong muốn.</a:t>
            </a:r>
            <a:endParaRPr lang="en-US" altLang="en-US">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47"/>
        <p:cNvGrpSpPr/>
        <p:nvPr/>
      </p:nvGrpSpPr>
      <p:grpSpPr>
        <a:xfrm>
          <a:off x="0" y="0"/>
          <a:ext cx="0" cy="0"/>
          <a:chOff x="0" y="0"/>
          <a:chExt cx="0" cy="0"/>
        </a:xfrm>
      </p:grpSpPr>
      <p:sp>
        <p:nvSpPr>
          <p:cNvPr id="1348" name="Google Shape;1348;g215b1956c45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9" name="Google Shape;1349;g215b1956c4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US"/>
              <a:t>- Trong quy trình thực nghiệm, mỗi ảnh </a:t>
            </a:r>
            <a:r>
              <a:rPr lang="en-US" altLang="en-US"/>
              <a:t>đ</a:t>
            </a:r>
            <a:r>
              <a:rPr lang="en-US" altLang="en-US"/>
              <a:t>ầu vào tr</a:t>
            </a:r>
            <a:r>
              <a:rPr lang="en-US" altLang="en-US"/>
              <a:t>ư</a:t>
            </a:r>
            <a:r>
              <a:rPr lang="en-US" altLang="en-US"/>
              <a:t>ớc hết </a:t>
            </a:r>
            <a:r>
              <a:rPr lang="en-US" altLang="en-US"/>
              <a:t>đư</a:t>
            </a:r>
            <a:r>
              <a:rPr lang="en-US" altLang="en-US"/>
              <a:t>ợc resize và chuẩn hoá theo </a:t>
            </a:r>
            <a:r>
              <a:rPr lang="en-US" altLang="en-US"/>
              <a:t>đ</a:t>
            </a:r>
            <a:r>
              <a:rPr lang="en-US" altLang="en-US"/>
              <a:t>úng chuẩn của CLIP.</a:t>
            </a:r>
            <a:endParaRPr lang="en-US" altLang="en-US"/>
          </a:p>
          <a:p>
            <a:pPr marL="0" lvl="0" indent="0" algn="l" rtl="0">
              <a:spcBef>
                <a:spcPts val="0"/>
              </a:spcBef>
              <a:spcAft>
                <a:spcPts val="0"/>
              </a:spcAft>
              <a:buNone/>
            </a:pPr>
            <a:r>
              <a:rPr lang="en-US" altLang="en-US"/>
              <a:t>- Nhãn lớp sau </a:t>
            </a:r>
            <a:r>
              <a:rPr lang="en-US" altLang="en-US"/>
              <a:t>đ</a:t>
            </a:r>
            <a:r>
              <a:rPr lang="en-US" altLang="en-US"/>
              <a:t>ó </a:t>
            </a:r>
            <a:r>
              <a:rPr lang="en-US" altLang="en-US"/>
              <a:t>đư</a:t>
            </a:r>
            <a:r>
              <a:rPr lang="en-US" altLang="en-US"/>
              <a:t>ợc chuyển thành câu mô tả ngắn, ví dụ “This is a photo of a dog”, và </a:t>
            </a:r>
            <a:r>
              <a:rPr lang="en-US" altLang="en-US"/>
              <a:t>đư</a:t>
            </a:r>
            <a:r>
              <a:rPr lang="en-US" altLang="en-US"/>
              <a:t>ợc mã hoá bằng text encoder của CLIP, giúp bài toán phân loại </a:t>
            </a:r>
            <a:r>
              <a:rPr lang="en-US" altLang="en-US"/>
              <a:t>đư</a:t>
            </a:r>
            <a:r>
              <a:rPr lang="en-US" altLang="en-US"/>
              <a:t>ợc chuyển thành bài toán so khớp giữa ảnh và v</a:t>
            </a:r>
            <a:r>
              <a:rPr lang="en-US" altLang="en-US"/>
              <a:t>ă</a:t>
            </a:r>
            <a:r>
              <a:rPr lang="en-US" altLang="en-US"/>
              <a:t>n bản.</a:t>
            </a:r>
            <a:endParaRPr lang="en-US" altLang="en-US"/>
          </a:p>
          <a:p>
            <a:pPr marL="0" lvl="0" indent="0" algn="l" rtl="0">
              <a:spcBef>
                <a:spcPts val="0"/>
              </a:spcBef>
              <a:spcAft>
                <a:spcPts val="0"/>
              </a:spcAft>
              <a:buNone/>
            </a:pPr>
            <a:r>
              <a:rPr lang="en-US" altLang="en-US"/>
              <a:t>- Trong quá trình huấn luyện, từ ảnh gốc, mô hình chủ </a:t>
            </a:r>
            <a:r>
              <a:rPr lang="en-US" altLang="en-US"/>
              <a:t>đ</a:t>
            </a:r>
            <a:r>
              <a:rPr lang="en-US" altLang="en-US"/>
              <a:t>ộng tạo ra ảnh adversarial bằng PGD attack nhằm mô phỏng các tấn công nhiễu nhỏ nh</a:t>
            </a:r>
            <a:r>
              <a:rPr lang="en-US" altLang="en-US"/>
              <a:t>ư</a:t>
            </a:r>
            <a:r>
              <a:rPr lang="en-US" altLang="en-US"/>
              <a:t>ng có chủ </a:t>
            </a:r>
            <a:r>
              <a:rPr lang="en-US" altLang="en-US"/>
              <a:t>đ</a:t>
            </a:r>
            <a:r>
              <a:rPr lang="en-US" altLang="en-US"/>
              <a:t>ích.</a:t>
            </a:r>
            <a:endParaRPr lang="en-US" altLang="en-US"/>
          </a:p>
          <a:p>
            <a:pPr marL="0" lvl="0" indent="0" algn="l" rtl="0">
              <a:spcBef>
                <a:spcPts val="0"/>
              </a:spcBef>
              <a:spcAft>
                <a:spcPts val="0"/>
              </a:spcAft>
              <a:buNone/>
            </a:pPr>
            <a:r>
              <a:rPr lang="en-US" altLang="en-US"/>
              <a:t>- Cả ảnh sạch và ảnh bị nhiễu </a:t>
            </a:r>
            <a:r>
              <a:rPr lang="en-US" altLang="en-US"/>
              <a:t>đ</a:t>
            </a:r>
            <a:r>
              <a:rPr lang="en-US" altLang="en-US"/>
              <a:t>ều </a:t>
            </a:r>
            <a:r>
              <a:rPr lang="en-US" altLang="en-US"/>
              <a:t>đư</a:t>
            </a:r>
            <a:r>
              <a:rPr lang="en-US" altLang="en-US"/>
              <a:t>ợc </a:t>
            </a:r>
            <a:r>
              <a:rPr lang="en-US" altLang="en-US"/>
              <a:t>đư</a:t>
            </a:r>
            <a:r>
              <a:rPr lang="en-US" altLang="en-US"/>
              <a:t>a vào image encoder của CLIP </a:t>
            </a:r>
            <a:r>
              <a:rPr lang="en-US" altLang="en-US"/>
              <a:t>đ</a:t>
            </a:r>
            <a:r>
              <a:rPr lang="en-US" altLang="en-US"/>
              <a:t>ang fine-tune </a:t>
            </a:r>
            <a:r>
              <a:rPr lang="en-US" altLang="en-US"/>
              <a:t>đ</a:t>
            </a:r>
            <a:r>
              <a:rPr lang="en-US" altLang="en-US"/>
              <a:t>ể trích xuất </a:t>
            </a:r>
            <a:r>
              <a:rPr lang="en-US" altLang="en-US"/>
              <a:t>đ</a:t>
            </a:r>
            <a:r>
              <a:rPr lang="en-US" altLang="en-US"/>
              <a:t>ặc tr</a:t>
            </a:r>
            <a:r>
              <a:rPr lang="en-US" altLang="en-US"/>
              <a:t>ư</a:t>
            </a:r>
            <a:r>
              <a:rPr lang="en-US" altLang="en-US"/>
              <a:t>ng ảnh.</a:t>
            </a:r>
            <a:endParaRPr lang="en-US" altLang="en-US"/>
          </a:p>
          <a:p>
            <a:pPr marL="0" lvl="0" indent="0" algn="l" rtl="0">
              <a:spcBef>
                <a:spcPts val="0"/>
              </a:spcBef>
              <a:spcAft>
                <a:spcPts val="0"/>
              </a:spcAft>
              <a:buNone/>
            </a:pPr>
            <a:r>
              <a:rPr lang="en-US" altLang="en-US"/>
              <a:t>- Song song </a:t>
            </a:r>
            <a:r>
              <a:rPr lang="en-US" altLang="en-US"/>
              <a:t>đ</a:t>
            </a:r>
            <a:r>
              <a:rPr lang="en-US" altLang="en-US"/>
              <a:t>ó, ảnh bị nhiễu c</a:t>
            </a:r>
            <a:r>
              <a:rPr lang="en-US" altLang="en-US"/>
              <a:t>ũ</a:t>
            </a:r>
            <a:r>
              <a:rPr lang="en-US" altLang="en-US"/>
              <a:t>ng </a:t>
            </a:r>
            <a:r>
              <a:rPr lang="en-US" altLang="en-US"/>
              <a:t>đư</a:t>
            </a:r>
            <a:r>
              <a:rPr lang="en-US" altLang="en-US"/>
              <a:t>ợc </a:t>
            </a:r>
            <a:r>
              <a:rPr lang="en-US" altLang="en-US"/>
              <a:t>đư</a:t>
            </a:r>
            <a:r>
              <a:rPr lang="en-US" altLang="en-US"/>
              <a:t>a vào CLIP gốc </a:t>
            </a:r>
            <a:r>
              <a:rPr lang="en-US" altLang="en-US"/>
              <a:t>đ</a:t>
            </a:r>
            <a:r>
              <a:rPr lang="en-US" altLang="en-US"/>
              <a:t>ã pre-trained – với tham số cố </a:t>
            </a:r>
            <a:r>
              <a:rPr lang="en-US" altLang="en-US"/>
              <a:t>đ</a:t>
            </a:r>
            <a:r>
              <a:rPr lang="en-US" altLang="en-US"/>
              <a:t>ịnh – </a:t>
            </a:r>
            <a:r>
              <a:rPr lang="en-US" altLang="en-US"/>
              <a:t>đ</a:t>
            </a:r>
            <a:r>
              <a:rPr lang="en-US" altLang="en-US"/>
              <a:t>ể tạo ra dự </a:t>
            </a:r>
            <a:r>
              <a:rPr lang="en-US" altLang="en-US"/>
              <a:t>đ</a:t>
            </a:r>
            <a:r>
              <a:rPr lang="en-US" altLang="en-US"/>
              <a:t>oán tham chiếu, giúp mô hình </a:t>
            </a:r>
            <a:r>
              <a:rPr lang="en-US" altLang="en-US"/>
              <a:t>đ</a:t>
            </a:r>
            <a:r>
              <a:rPr lang="en-US" altLang="en-US"/>
              <a:t>ang học không bị lệch quá xa khỏi kiến thức ban </a:t>
            </a:r>
            <a:r>
              <a:rPr lang="en-US" altLang="en-US"/>
              <a:t>đ</a:t>
            </a:r>
            <a:r>
              <a:rPr lang="en-US" altLang="en-US"/>
              <a:t>ầu.</a:t>
            </a:r>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47"/>
        <p:cNvGrpSpPr/>
        <p:nvPr/>
      </p:nvGrpSpPr>
      <p:grpSpPr>
        <a:xfrm>
          <a:off x="0" y="0"/>
          <a:ext cx="0" cy="0"/>
          <a:chOff x="0" y="0"/>
          <a:chExt cx="0" cy="0"/>
        </a:xfrm>
      </p:grpSpPr>
      <p:sp>
        <p:nvSpPr>
          <p:cNvPr id="1348" name="Google Shape;1348;g215b1956c45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9" name="Google Shape;1349;g215b1956c4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09"/>
        <p:cNvGrpSpPr/>
        <p:nvPr/>
      </p:nvGrpSpPr>
      <p:grpSpPr>
        <a:xfrm>
          <a:off x="0" y="0"/>
          <a:ext cx="0" cy="0"/>
          <a:chOff x="0" y="0"/>
          <a:chExt cx="0" cy="0"/>
        </a:xfrm>
      </p:grpSpPr>
      <p:sp>
        <p:nvSpPr>
          <p:cNvPr id="1310" name="Google Shape;1310;g7849623ff8_2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1" name="Google Shape;1311;g7849623ff8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47"/>
        <p:cNvGrpSpPr/>
        <p:nvPr/>
      </p:nvGrpSpPr>
      <p:grpSpPr>
        <a:xfrm>
          <a:off x="0" y="0"/>
          <a:ext cx="0" cy="0"/>
          <a:chOff x="0" y="0"/>
          <a:chExt cx="0" cy="0"/>
        </a:xfrm>
      </p:grpSpPr>
      <p:sp>
        <p:nvSpPr>
          <p:cNvPr id="1348" name="Google Shape;1348;g215b1956c45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9" name="Google Shape;1349;g215b1956c4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47"/>
        <p:cNvGrpSpPr/>
        <p:nvPr/>
      </p:nvGrpSpPr>
      <p:grpSpPr>
        <a:xfrm>
          <a:off x="0" y="0"/>
          <a:ext cx="0" cy="0"/>
          <a:chOff x="0" y="0"/>
          <a:chExt cx="0" cy="0"/>
        </a:xfrm>
      </p:grpSpPr>
      <p:sp>
        <p:nvSpPr>
          <p:cNvPr id="1348" name="Google Shape;1348;g215b1956c45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9" name="Google Shape;1349;g215b1956c4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US"/>
              <a:t>Đ</a:t>
            </a:r>
            <a:r>
              <a:rPr lang="en-US" altLang="en-US"/>
              <a:t>ánh giá trên TinyImageNet: Kết quả tái thực nghiệm cho thấy PMG-AFT có thể cải thiện robustness mà không </a:t>
            </a:r>
            <a:r>
              <a:rPr lang="en-US" altLang="en-US"/>
              <a:t>đ</a:t>
            </a:r>
            <a:r>
              <a:rPr lang="en-US" altLang="en-US"/>
              <a:t>ánh </a:t>
            </a:r>
            <a:r>
              <a:rPr lang="en-US" altLang="en-US"/>
              <a:t>đ</a:t>
            </a:r>
            <a:r>
              <a:rPr lang="en-US" altLang="en-US"/>
              <a:t>ổi clean accuracy, xác nhận tính hiệu quả của ph</a:t>
            </a:r>
            <a:r>
              <a:rPr lang="en-US" altLang="en-US"/>
              <a:t>ư</a:t>
            </a:r>
            <a:r>
              <a:rPr lang="en-US" altLang="en-US"/>
              <a:t>ơng pháp.</a:t>
            </a:r>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80"/>
        <p:cNvGrpSpPr/>
        <p:nvPr/>
      </p:nvGrpSpPr>
      <p:grpSpPr>
        <a:xfrm>
          <a:off x="0" y="0"/>
          <a:ext cx="0" cy="0"/>
          <a:chOff x="0" y="0"/>
          <a:chExt cx="0" cy="0"/>
        </a:xfrm>
      </p:grpSpPr>
      <p:sp>
        <p:nvSpPr>
          <p:cNvPr id="1481" name="Google Shape;1481;g3a2fd7b4fc7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3a2fd7b4fc7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87"/>
        <p:cNvGrpSpPr/>
        <p:nvPr/>
      </p:nvGrpSpPr>
      <p:grpSpPr>
        <a:xfrm>
          <a:off x="0" y="0"/>
          <a:ext cx="0" cy="0"/>
          <a:chOff x="0" y="0"/>
          <a:chExt cx="0" cy="0"/>
        </a:xfrm>
      </p:grpSpPr>
      <p:sp>
        <p:nvSpPr>
          <p:cNvPr id="1488" name="Google Shape;1488;g3a2fd7b4fc7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9" name="Google Shape;1489;g3a2fd7b4fc7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US"/>
              <a:t>Tóm lại, PMG-AFT đề xuất một cách tiếp cận thông minh cho adversarial fine-tuning: thay vì "xóa đi học lại", nó "giữ cái tốt, sửa cái chưa tốt". Bằng cách sử dụng mô hình gốc làm hướng dẫn, PMG-AFT giúp CLIP vừa trở nên robust hơn với adversarial attacks, vừa giữ được khả năng tổng quát hóa zero-shot vốn có. Phương pháp này không chỉ vượt trội mà còn mở ra hướng tiếp cận mới cho việc fine-tuning các mô hình tiền huấn luyện lớn.</a:t>
            </a:r>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23"/>
        <p:cNvGrpSpPr/>
        <p:nvPr/>
      </p:nvGrpSpPr>
      <p:grpSpPr>
        <a:xfrm>
          <a:off x="0" y="0"/>
          <a:ext cx="0" cy="0"/>
          <a:chOff x="0" y="0"/>
          <a:chExt cx="0" cy="0"/>
        </a:xfrm>
      </p:grpSpPr>
      <p:sp>
        <p:nvSpPr>
          <p:cNvPr id="1324" name="Google Shape;1324;g22a9bbcc96c_0_1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5" name="Google Shape;1325;g22a9bbcc96c_0_1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46050" lvl="0" indent="0" algn="l" rtl="0">
              <a:lnSpc>
                <a:spcPct val="115000"/>
              </a:lnSpc>
              <a:spcBef>
                <a:spcPts val="0"/>
              </a:spcBef>
              <a:spcAft>
                <a:spcPts val="0"/>
              </a:spcAft>
              <a:buClr>
                <a:srgbClr val="002060"/>
              </a:buClr>
              <a:buSzPts val="1300"/>
              <a:buFont typeface="Montserrat" panose="00000500000000000000"/>
              <a:buNone/>
            </a:pPr>
            <a:r>
              <a:rPr lang="en-US" altLang="en-US" sz="1300">
                <a:solidFill>
                  <a:srgbClr val="002060"/>
                </a:solidFill>
                <a:latin typeface="Montserrat" panose="00000500000000000000"/>
                <a:ea typeface="Montserrat" panose="00000500000000000000"/>
                <a:cs typeface="Montserrat" panose="00000500000000000000"/>
                <a:sym typeface="Montserrat" panose="00000500000000000000"/>
              </a:rPr>
              <a:t>- Bài báo này giải quyết một vấn đề quan trọng: mô hình CLIP mặc dù có khả năng zero-shot rất tốt, nhưng lại dễ bị tấn công bởi adversarial examples – những nhiễu nhỏ khó nhận biết được thêm vào ảnh.</a:t>
            </a:r>
            <a:endParaRPr lang="en-US" altLang="en-US" sz="1300">
              <a:solidFill>
                <a:srgbClr val="002060"/>
              </a:solidFill>
              <a:latin typeface="Montserrat" panose="00000500000000000000"/>
              <a:ea typeface="Montserrat" panose="00000500000000000000"/>
              <a:cs typeface="Montserrat" panose="00000500000000000000"/>
              <a:sym typeface="Montserrat" panose="00000500000000000000"/>
            </a:endParaRPr>
          </a:p>
          <a:p>
            <a:pPr marL="146050" lvl="0" indent="0" algn="l" rtl="0">
              <a:lnSpc>
                <a:spcPct val="115000"/>
              </a:lnSpc>
              <a:spcBef>
                <a:spcPts val="0"/>
              </a:spcBef>
              <a:spcAft>
                <a:spcPts val="0"/>
              </a:spcAft>
              <a:buClr>
                <a:srgbClr val="002060"/>
              </a:buClr>
              <a:buSzPts val="1300"/>
              <a:buFont typeface="Montserrat" panose="00000500000000000000"/>
              <a:buNone/>
            </a:pPr>
            <a:r>
              <a:rPr lang="en-US" altLang="en-US" sz="1300">
                <a:solidFill>
                  <a:srgbClr val="002060"/>
                </a:solidFill>
                <a:latin typeface="Montserrat" panose="00000500000000000000"/>
                <a:ea typeface="Montserrat" panose="00000500000000000000"/>
                <a:cs typeface="Montserrat" panose="00000500000000000000"/>
                <a:sym typeface="Montserrat" panose="00000500000000000000"/>
              </a:rPr>
              <a:t>- Phương pháp PMG-AFT đề xuất một cách fine-tuning đặc biệt, sử dụng chính mô hình CLIP gốc để hướng dẫn quá trình học, nhằm giữ lại tri thức tổng quát đã học từ trước.</a:t>
            </a:r>
            <a:endParaRPr lang="en-US" altLang="en-US" sz="1300">
              <a:solidFill>
                <a:srgbClr val="002060"/>
              </a:solidFill>
              <a:latin typeface="Montserrat" panose="00000500000000000000"/>
              <a:ea typeface="Montserrat" panose="00000500000000000000"/>
              <a:cs typeface="Montserrat" panose="00000500000000000000"/>
              <a:sym typeface="Montserrat" panose="00000500000000000000"/>
            </a:endParaRPr>
          </a:p>
          <a:p>
            <a:pPr marL="146050" lvl="0" indent="0" algn="l" rtl="0">
              <a:lnSpc>
                <a:spcPct val="115000"/>
              </a:lnSpc>
              <a:spcBef>
                <a:spcPts val="0"/>
              </a:spcBef>
              <a:spcAft>
                <a:spcPts val="0"/>
              </a:spcAft>
              <a:buClr>
                <a:srgbClr val="002060"/>
              </a:buClr>
              <a:buSzPts val="1300"/>
              <a:buFont typeface="Montserrat" panose="00000500000000000000"/>
              <a:buNone/>
            </a:pPr>
            <a:r>
              <a:rPr lang="en-US" altLang="en-US" sz="1300">
                <a:solidFill>
                  <a:srgbClr val="002060"/>
                </a:solidFill>
                <a:latin typeface="Montserrat" panose="00000500000000000000"/>
                <a:ea typeface="Montserrat" panose="00000500000000000000"/>
                <a:cs typeface="Montserrat" panose="00000500000000000000"/>
                <a:sym typeface="Montserrat" panose="00000500000000000000"/>
              </a:rPr>
              <a:t>- Kết quả cho thấy phương pháp này không chỉ tăng robustness lên gần 5% mà còn cải thiện cả độ chính xác trên ảnh sạch lên gần 9%.</a:t>
            </a:r>
            <a:endParaRPr lang="en-US" altLang="en-US" sz="1300">
              <a:solidFill>
                <a:srgbClr val="002060"/>
              </a:solidFill>
              <a:latin typeface="Montserrat" panose="00000500000000000000"/>
              <a:ea typeface="Montserrat" panose="00000500000000000000"/>
              <a:cs typeface="Montserrat" panose="00000500000000000000"/>
              <a:sym typeface="Montserrat" panose="00000500000000000000"/>
            </a:endParaRPr>
          </a:p>
          <a:p>
            <a:pPr marL="146050" lvl="0" indent="0" algn="l" rtl="0">
              <a:lnSpc>
                <a:spcPct val="115000"/>
              </a:lnSpc>
              <a:spcBef>
                <a:spcPts val="0"/>
              </a:spcBef>
              <a:spcAft>
                <a:spcPts val="0"/>
              </a:spcAft>
              <a:buClr>
                <a:srgbClr val="002060"/>
              </a:buClr>
              <a:buSzPts val="1300"/>
              <a:buFont typeface="Montserrat" panose="00000500000000000000"/>
              <a:buNone/>
            </a:pPr>
            <a:endParaRPr lang="en-US" altLang="en-US" sz="1300">
              <a:solidFill>
                <a:srgbClr val="002060"/>
              </a:solidFill>
              <a:latin typeface="Montserrat" panose="00000500000000000000"/>
              <a:ea typeface="Montserrat" panose="00000500000000000000"/>
              <a:cs typeface="Montserrat" panose="00000500000000000000"/>
              <a:sym typeface="Montserrat" panose="0000050000000000000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31"/>
        <p:cNvGrpSpPr/>
        <p:nvPr/>
      </p:nvGrpSpPr>
      <p:grpSpPr>
        <a:xfrm>
          <a:off x="0" y="0"/>
          <a:ext cx="0" cy="0"/>
          <a:chOff x="0" y="0"/>
          <a:chExt cx="0" cy="0"/>
        </a:xfrm>
      </p:grpSpPr>
      <p:sp>
        <p:nvSpPr>
          <p:cNvPr id="1332" name="Google Shape;1332;g3a7bc466edb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3a7bc466ed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chemeClr val="dk1"/>
                </a:solidFill>
              </a:rPr>
              <a:t>- </a:t>
            </a:r>
            <a:r>
              <a:rPr lang="en-US" altLang="en-US">
                <a:solidFill>
                  <a:schemeClr val="dk1"/>
                </a:solidFill>
              </a:rPr>
              <a:t>Đầu tiên, chúng ta cần hiểu về CLIP – một mô hình vision-language được huấn luyện trên 400 triệu cặp ảnh-văn bản.</a:t>
            </a:r>
            <a:endParaRPr lang="en-US" altLang="en-US">
              <a:solidFill>
                <a:schemeClr val="dk1"/>
              </a:solidFill>
            </a:endParaRPr>
          </a:p>
          <a:p>
            <a:pPr marL="0" lvl="0" indent="0" algn="l" rtl="0">
              <a:spcBef>
                <a:spcPts val="0"/>
              </a:spcBef>
              <a:spcAft>
                <a:spcPts val="0"/>
              </a:spcAft>
              <a:buClr>
                <a:schemeClr val="dk1"/>
              </a:buClr>
              <a:buSzPts val="1100"/>
              <a:buFont typeface="Arial" panose="020B0604020202020204"/>
              <a:buNone/>
            </a:pPr>
            <a:r>
              <a:rPr lang="en-US" altLang="en-US">
                <a:solidFill>
                  <a:schemeClr val="dk1"/>
                </a:solidFill>
              </a:rPr>
              <a:t>- CLIP gồm hai phần: image encoder (thường là Vision Transformer) và text encoder.</a:t>
            </a:r>
            <a:endParaRPr lang="en-US" altLang="en-US">
              <a:solidFill>
                <a:schemeClr val="dk1"/>
              </a:solidFill>
            </a:endParaRPr>
          </a:p>
          <a:p>
            <a:pPr marL="0" lvl="0" indent="0" algn="l" rtl="0">
              <a:spcBef>
                <a:spcPts val="0"/>
              </a:spcBef>
              <a:spcAft>
                <a:spcPts val="0"/>
              </a:spcAft>
              <a:buClr>
                <a:schemeClr val="dk1"/>
              </a:buClr>
              <a:buSzPts val="1100"/>
              <a:buFont typeface="Arial" panose="020B0604020202020204"/>
              <a:buNone/>
            </a:pPr>
            <a:r>
              <a:rPr lang="en-US" altLang="en-US">
                <a:solidFill>
                  <a:schemeClr val="dk1"/>
                </a:solidFill>
              </a:rPr>
              <a:t>- Khi cần phân loại ảnh, CLIP không học trực tiếp các lớp như mô hình truyền thống, mà so sánh embedding của ảnh với embedding của các mô tả văn bản ứng với từng lớp. Đây chính là cơ chế zero-shot: mô hình có thể nhận diện lớp mới mà không cần fine-tuning.</a:t>
            </a:r>
            <a:endParaRPr lang="en-US" altLang="en-US">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31"/>
        <p:cNvGrpSpPr/>
        <p:nvPr/>
      </p:nvGrpSpPr>
      <p:grpSpPr>
        <a:xfrm>
          <a:off x="0" y="0"/>
          <a:ext cx="0" cy="0"/>
          <a:chOff x="0" y="0"/>
          <a:chExt cx="0" cy="0"/>
        </a:xfrm>
      </p:grpSpPr>
      <p:sp>
        <p:nvSpPr>
          <p:cNvPr id="1332" name="Google Shape;1332;g3a7bc466edb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3a7bc466ed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ltLang="en-US">
                <a:solidFill>
                  <a:schemeClr val="dk1"/>
                </a:solidFill>
              </a:rPr>
              <a:t>Adversarial Attacks là gì?</a:t>
            </a:r>
            <a:endParaRPr lang="en-US" altLang="en-US">
              <a:solidFill>
                <a:schemeClr val="dk1"/>
              </a:solidFill>
            </a:endParaRPr>
          </a:p>
          <a:p>
            <a:pPr marL="0" lvl="0" indent="0" algn="l" rtl="0">
              <a:spcBef>
                <a:spcPts val="0"/>
              </a:spcBef>
              <a:spcAft>
                <a:spcPts val="0"/>
              </a:spcAft>
              <a:buClr>
                <a:schemeClr val="dk1"/>
              </a:buClr>
              <a:buSzPts val="1100"/>
              <a:buFont typeface="Arial" panose="020B0604020202020204"/>
              <a:buNone/>
            </a:pPr>
            <a:r>
              <a:rPr lang="en-US" altLang="en-US">
                <a:solidFill>
                  <a:schemeClr val="dk1"/>
                </a:solidFill>
              </a:rPr>
              <a:t>- Adversarial attacks là một dạng tấn công vào các mô hình học máy, đặc biệt là mô hình học sâu, bằng cách cố ý chỉnh sửa dữ liệu đầu vào để làm mô hình dự đoán sai.</a:t>
            </a:r>
            <a:endParaRPr lang="en-US" altLang="en-US">
              <a:solidFill>
                <a:schemeClr val="dk1"/>
              </a:solidFill>
            </a:endParaRPr>
          </a:p>
          <a:p>
            <a:pPr marL="0" lvl="0" indent="0" algn="l" rtl="0">
              <a:spcBef>
                <a:spcPts val="0"/>
              </a:spcBef>
              <a:spcAft>
                <a:spcPts val="0"/>
              </a:spcAft>
              <a:buClr>
                <a:schemeClr val="dk1"/>
              </a:buClr>
              <a:buSzPts val="1100"/>
              <a:buFont typeface="Arial" panose="020B0604020202020204"/>
              <a:buNone/>
            </a:pPr>
            <a:r>
              <a:rPr lang="en-US">
                <a:solidFill>
                  <a:schemeClr val="dk1"/>
                </a:solidFill>
              </a:rPr>
              <a:t>- </a:t>
            </a:r>
            <a:r>
              <a:rPr lang="en-US" altLang="en-US">
                <a:solidFill>
                  <a:schemeClr val="dk1"/>
                </a:solidFill>
              </a:rPr>
              <a:t>Điểm đặc biệt của adversarial attack là mức độ thay đổi trên dữ liệu rất nhỏ. Với ảnh, sự thay đổi này thường chỉ là một lớp nhiễu nhẹ mà mắt người gần như không thể nhận ra, nhưng lại khiến mô hình phân loại hoàn toàn sai.</a:t>
            </a:r>
            <a:endParaRPr lang="en-US" altLang="en-US">
              <a:solidFill>
                <a:schemeClr val="dk1"/>
              </a:solidFill>
            </a:endParaRPr>
          </a:p>
          <a:p>
            <a:pPr marL="0" lvl="0" indent="0" algn="l" rtl="0">
              <a:spcBef>
                <a:spcPts val="0"/>
              </a:spcBef>
              <a:spcAft>
                <a:spcPts val="0"/>
              </a:spcAft>
              <a:buClr>
                <a:schemeClr val="dk1"/>
              </a:buClr>
              <a:buSzPts val="1100"/>
              <a:buFont typeface="Arial" panose="020B0604020202020204"/>
              <a:buNone/>
            </a:pPr>
            <a:r>
              <a:rPr lang="en-US" altLang="en-US">
                <a:solidFill>
                  <a:schemeClr val="dk1"/>
                </a:solidFill>
              </a:rPr>
              <a:t>Ví dụ, một ảnh con khỉ sau khi bị thêm nhiễu rất nhỏ có thể bị mô hình nhận diện thành “con gà” hoặc một nhãn hoàn toàn khác, dù với con người thì ảnh gần như không đổi.</a:t>
            </a:r>
            <a:endParaRPr lang="en-US" altLang="en-US">
              <a:solidFill>
                <a:schemeClr val="dk1"/>
              </a:solidFill>
            </a:endParaRPr>
          </a:p>
          <a:p>
            <a:pPr marL="0" lvl="0" indent="0" algn="l" rtl="0">
              <a:spcBef>
                <a:spcPts val="0"/>
              </a:spcBef>
              <a:spcAft>
                <a:spcPts val="0"/>
              </a:spcAft>
              <a:buClr>
                <a:schemeClr val="dk1"/>
              </a:buClr>
              <a:buSzPts val="1100"/>
              <a:buFont typeface="Arial" panose="020B0604020202020204"/>
              <a:buNone/>
            </a:pPr>
            <a:r>
              <a:rPr lang="en-US">
                <a:solidFill>
                  <a:schemeClr val="dk1"/>
                </a:solidFill>
              </a:rPr>
              <a:t>- </a:t>
            </a:r>
            <a:r>
              <a:rPr lang="en-US" altLang="en-US">
                <a:solidFill>
                  <a:schemeClr val="dk1"/>
                </a:solidFill>
              </a:rPr>
              <a:t>Điều này cho thấy các mô hình học sâu không thực sự hiểu dữ liệu như con người, mà phụ thuộc rất nhiều vào các đặc trưng số học trong không gian đặc trưng, vốn có thể bị khai thác.</a:t>
            </a:r>
            <a:endParaRPr lang="en-US" altLang="en-US">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31"/>
        <p:cNvGrpSpPr/>
        <p:nvPr/>
      </p:nvGrpSpPr>
      <p:grpSpPr>
        <a:xfrm>
          <a:off x="0" y="0"/>
          <a:ext cx="0" cy="0"/>
          <a:chOff x="0" y="0"/>
          <a:chExt cx="0" cy="0"/>
        </a:xfrm>
      </p:grpSpPr>
      <p:sp>
        <p:nvSpPr>
          <p:cNvPr id="1332" name="Google Shape;1332;g3a7bc466edb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3a7bc466ed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ltLang="en-US">
                <a:solidFill>
                  <a:schemeClr val="dk1"/>
                </a:solidFill>
              </a:rPr>
              <a:t>- Về bản chất, ảnh adversarial được tạo ra bằng cách tối ưu hóa ngược lại mô hình.</a:t>
            </a:r>
            <a:endParaRPr lang="en-US" altLang="en-US">
              <a:solidFill>
                <a:schemeClr val="dk1"/>
              </a:solidFill>
            </a:endParaRPr>
          </a:p>
          <a:p>
            <a:pPr marL="0" lvl="0" indent="0" algn="l" rtl="0">
              <a:spcBef>
                <a:spcPts val="0"/>
              </a:spcBef>
              <a:spcAft>
                <a:spcPts val="0"/>
              </a:spcAft>
              <a:buClr>
                <a:schemeClr val="dk1"/>
              </a:buClr>
              <a:buSzPts val="1100"/>
              <a:buFont typeface="Arial" panose="020B0604020202020204"/>
              <a:buNone/>
            </a:pPr>
            <a:r>
              <a:rPr lang="en-US" altLang="en-US">
                <a:solidFill>
                  <a:schemeClr val="dk1"/>
                </a:solidFill>
              </a:rPr>
              <a:t>- Cụ thể, attacker sử dụng gradient của hàm loss để biết cần thay đổi pixel nào và thay đổi theo hướng nào để làm mô hình sai nhiều nhất. Sau đó, họ thêm một lượng nhiễu rất nhỏ theo hướng gradient này vào ảnh gốc.</a:t>
            </a:r>
            <a:endParaRPr lang="en-US" altLang="en-US">
              <a:solidFill>
                <a:schemeClr val="dk1"/>
              </a:solidFill>
            </a:endParaRPr>
          </a:p>
          <a:p>
            <a:pPr marL="0" lvl="0" indent="0" algn="l" rtl="0">
              <a:spcBef>
                <a:spcPts val="0"/>
              </a:spcBef>
              <a:spcAft>
                <a:spcPts val="0"/>
              </a:spcAft>
              <a:buClr>
                <a:schemeClr val="dk1"/>
              </a:buClr>
              <a:buSzPts val="1100"/>
              <a:buFont typeface="Arial" panose="020B0604020202020204"/>
              <a:buNone/>
            </a:pPr>
            <a:r>
              <a:rPr lang="en-US" altLang="en-US">
                <a:solidFill>
                  <a:schemeClr val="dk1"/>
                </a:solidFill>
              </a:rPr>
              <a:t>- Một phương pháp đơn giản là FGSM (Fast Gradient Sign Method), chỉ cần một bước gradient. Các phương pháp mạnh hơn như PGD (Projected Gradient Descent) sẽ thực hiện nhiều bước nhỏ, giúp tấn công hiệu quả hơn.</a:t>
            </a:r>
            <a:endParaRPr lang="en-US" altLang="en-US">
              <a:solidFill>
                <a:schemeClr val="dk1"/>
              </a:solidFill>
            </a:endParaRPr>
          </a:p>
          <a:p>
            <a:pPr marL="0" lvl="0" indent="0" algn="l" rtl="0">
              <a:spcBef>
                <a:spcPts val="0"/>
              </a:spcBef>
              <a:spcAft>
                <a:spcPts val="0"/>
              </a:spcAft>
              <a:buClr>
                <a:schemeClr val="dk1"/>
              </a:buClr>
              <a:buSzPts val="1100"/>
              <a:buFont typeface="Arial" panose="020B0604020202020204"/>
              <a:buNone/>
            </a:pPr>
            <a:r>
              <a:rPr lang="en-US" altLang="en-US">
                <a:solidFill>
                  <a:schemeClr val="dk1"/>
                </a:solidFill>
              </a:rPr>
              <a:t>- Ngoài ra, tấn công có thể:</a:t>
            </a:r>
            <a:endParaRPr lang="en-US" altLang="en-US">
              <a:solidFill>
                <a:schemeClr val="dk1"/>
              </a:solidFill>
            </a:endParaRPr>
          </a:p>
          <a:p>
            <a:pPr marL="0" lvl="0" indent="0" algn="l" rtl="0">
              <a:spcBef>
                <a:spcPts val="0"/>
              </a:spcBef>
              <a:spcAft>
                <a:spcPts val="0"/>
              </a:spcAft>
              <a:buClr>
                <a:schemeClr val="dk1"/>
              </a:buClr>
              <a:buSzPts val="1100"/>
              <a:buFont typeface="Arial" panose="020B0604020202020204"/>
              <a:buNone/>
            </a:pPr>
            <a:r>
              <a:rPr lang="en-US" altLang="en-US">
                <a:solidFill>
                  <a:schemeClr val="dk1"/>
                </a:solidFill>
              </a:rPr>
              <a:t>+ Untargeted: chỉ cần mô hình dự đoán sai</a:t>
            </a:r>
            <a:endParaRPr lang="en-US" altLang="en-US">
              <a:solidFill>
                <a:schemeClr val="dk1"/>
              </a:solidFill>
            </a:endParaRPr>
          </a:p>
          <a:p>
            <a:pPr marL="0" lvl="0" indent="0" algn="l" rtl="0">
              <a:spcBef>
                <a:spcPts val="0"/>
              </a:spcBef>
              <a:spcAft>
                <a:spcPts val="0"/>
              </a:spcAft>
              <a:buClr>
                <a:schemeClr val="dk1"/>
              </a:buClr>
              <a:buSzPts val="1100"/>
              <a:buFont typeface="Arial" panose="020B0604020202020204"/>
              <a:buNone/>
            </a:pPr>
            <a:r>
              <a:rPr lang="en-US" altLang="en-US">
                <a:solidFill>
                  <a:schemeClr val="dk1"/>
                </a:solidFill>
              </a:rPr>
              <a:t>+ Targeted: ép mô hình dự đoán thành một nhãn cụ thể do attacker chọn</a:t>
            </a:r>
            <a:endParaRPr lang="en-US" altLang="en-US">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31"/>
        <p:cNvGrpSpPr/>
        <p:nvPr/>
      </p:nvGrpSpPr>
      <p:grpSpPr>
        <a:xfrm>
          <a:off x="0" y="0"/>
          <a:ext cx="0" cy="0"/>
          <a:chOff x="0" y="0"/>
          <a:chExt cx="0" cy="0"/>
        </a:xfrm>
      </p:grpSpPr>
      <p:sp>
        <p:nvSpPr>
          <p:cNvPr id="1332" name="Google Shape;1332;g3a7bc466edb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3a7bc466ed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ltLang="en-US">
                <a:solidFill>
                  <a:schemeClr val="dk1"/>
                </a:solidFill>
              </a:rPr>
              <a:t>- Việc ngăn chặn adversarial attacks là cực kỳ quan trọng vì các mô hình AI hiện nay đã được triển khai trong nhiều hệ thống quan trọng ngoài đời thực.</a:t>
            </a:r>
            <a:endParaRPr lang="en-US" altLang="en-US">
              <a:solidFill>
                <a:schemeClr val="dk1"/>
              </a:solidFill>
            </a:endParaRPr>
          </a:p>
          <a:p>
            <a:pPr marL="0" lvl="0" indent="0" algn="l" rtl="0">
              <a:spcBef>
                <a:spcPts val="0"/>
              </a:spcBef>
              <a:spcAft>
                <a:spcPts val="0"/>
              </a:spcAft>
              <a:buClr>
                <a:schemeClr val="dk1"/>
              </a:buClr>
              <a:buSzPts val="1100"/>
              <a:buFont typeface="Arial" panose="020B0604020202020204"/>
              <a:buNone/>
            </a:pPr>
            <a:r>
              <a:rPr lang="en-US" altLang="en-US">
                <a:solidFill>
                  <a:schemeClr val="dk1"/>
                </a:solidFill>
              </a:rPr>
              <a:t>Ví dụ:</a:t>
            </a:r>
            <a:endParaRPr lang="en-US" altLang="en-US">
              <a:solidFill>
                <a:schemeClr val="dk1"/>
              </a:solidFill>
            </a:endParaRPr>
          </a:p>
          <a:p>
            <a:pPr marL="0" lvl="0" indent="0" algn="l" rtl="0">
              <a:spcBef>
                <a:spcPts val="0"/>
              </a:spcBef>
              <a:spcAft>
                <a:spcPts val="0"/>
              </a:spcAft>
              <a:buClr>
                <a:schemeClr val="dk1"/>
              </a:buClr>
              <a:buSzPts val="1100"/>
              <a:buFont typeface="Arial" panose="020B0604020202020204"/>
              <a:buNone/>
            </a:pPr>
            <a:r>
              <a:rPr lang="en-US" altLang="en-US">
                <a:solidFill>
                  <a:schemeClr val="dk1"/>
                </a:solidFill>
              </a:rPr>
              <a:t>Xe tự lái có thể nhận diện sai biển báo giao thông</a:t>
            </a:r>
            <a:endParaRPr lang="en-US" altLang="en-US">
              <a:solidFill>
                <a:schemeClr val="dk1"/>
              </a:solidFill>
            </a:endParaRPr>
          </a:p>
          <a:p>
            <a:pPr marL="0" lvl="0" indent="0" algn="l" rtl="0">
              <a:spcBef>
                <a:spcPts val="0"/>
              </a:spcBef>
              <a:spcAft>
                <a:spcPts val="0"/>
              </a:spcAft>
              <a:buClr>
                <a:schemeClr val="dk1"/>
              </a:buClr>
              <a:buSzPts val="1100"/>
              <a:buFont typeface="Arial" panose="020B0604020202020204"/>
              <a:buNone/>
            </a:pPr>
            <a:r>
              <a:rPr lang="en-US" altLang="en-US">
                <a:solidFill>
                  <a:schemeClr val="dk1"/>
                </a:solidFill>
              </a:rPr>
              <a:t>Hệ thống nhận diện khuôn mặt có thể bị đánh lừa</a:t>
            </a:r>
            <a:endParaRPr lang="en-US" altLang="en-US">
              <a:solidFill>
                <a:schemeClr val="dk1"/>
              </a:solidFill>
            </a:endParaRPr>
          </a:p>
          <a:p>
            <a:pPr marL="0" lvl="0" indent="0" algn="l" rtl="0">
              <a:spcBef>
                <a:spcPts val="0"/>
              </a:spcBef>
              <a:spcAft>
                <a:spcPts val="0"/>
              </a:spcAft>
              <a:buClr>
                <a:schemeClr val="dk1"/>
              </a:buClr>
              <a:buSzPts val="1100"/>
              <a:buFont typeface="Arial" panose="020B0604020202020204"/>
              <a:buNone/>
            </a:pPr>
            <a:r>
              <a:rPr lang="en-US" altLang="en-US">
                <a:solidFill>
                  <a:schemeClr val="dk1"/>
                </a:solidFill>
              </a:rPr>
              <a:t>- Nếu một kẻ tấn công có thể dễ dàng đánh lừa mô hình chỉ bằng một nhiễu nhỏ, thì độ tin cậy của AI bị đặt dấu hỏi lớn.</a:t>
            </a:r>
            <a:endParaRPr lang="en-US" altLang="en-US">
              <a:solidFill>
                <a:schemeClr val="dk1"/>
              </a:solidFill>
            </a:endParaRPr>
          </a:p>
          <a:p>
            <a:pPr marL="0" lvl="0" indent="0" algn="l" rtl="0">
              <a:spcBef>
                <a:spcPts val="0"/>
              </a:spcBef>
              <a:spcAft>
                <a:spcPts val="0"/>
              </a:spcAft>
              <a:buClr>
                <a:schemeClr val="dk1"/>
              </a:buClr>
              <a:buSzPts val="1100"/>
              <a:buFont typeface="Arial" panose="020B0604020202020204"/>
              <a:buNone/>
            </a:pPr>
            <a:r>
              <a:rPr lang="en-US" altLang="en-US">
                <a:solidFill>
                  <a:schemeClr val="dk1"/>
                </a:solidFill>
              </a:rPr>
              <a:t>- Nguy hiểm hơn, nhiều tấn công có thể thực hiện trong môi trường black-box, nghĩa là attacker không cần biết kiến trúc hay tham số của mô hình.</a:t>
            </a:r>
            <a:endParaRPr lang="en-US" altLang="en-US">
              <a:solidFill>
                <a:schemeClr val="dk1"/>
              </a:solidFill>
            </a:endParaRPr>
          </a:p>
          <a:p>
            <a:pPr marL="0" lvl="0" indent="0" algn="l" rtl="0">
              <a:spcBef>
                <a:spcPts val="0"/>
              </a:spcBef>
              <a:spcAft>
                <a:spcPts val="0"/>
              </a:spcAft>
              <a:buClr>
                <a:schemeClr val="dk1"/>
              </a:buClr>
              <a:buSzPts val="1100"/>
              <a:buFont typeface="Arial" panose="020B0604020202020204"/>
              <a:buNone/>
            </a:pPr>
            <a:r>
              <a:rPr lang="en-US" altLang="en-US">
                <a:solidFill>
                  <a:schemeClr val="dk1"/>
                </a:solidFill>
              </a:rPr>
              <a:t>- Vì vậy, adversarial robustness không chỉ là vấn đề kỹ thuật, mà còn liên quan trực tiếp đến an toàn, bảo mật và đạo đức trong AI.</a:t>
            </a:r>
            <a:endParaRPr lang="en-US" altLang="en-US">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31"/>
        <p:cNvGrpSpPr/>
        <p:nvPr/>
      </p:nvGrpSpPr>
      <p:grpSpPr>
        <a:xfrm>
          <a:off x="0" y="0"/>
          <a:ext cx="0" cy="0"/>
          <a:chOff x="0" y="0"/>
          <a:chExt cx="0" cy="0"/>
        </a:xfrm>
      </p:grpSpPr>
      <p:sp>
        <p:nvSpPr>
          <p:cNvPr id="1332" name="Google Shape;1332;g3a7bc466edb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3a7bc466ed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ltLang="en-US">
                <a:solidFill>
                  <a:schemeClr val="dk1"/>
                </a:solidFill>
              </a:rPr>
              <a:t>- Hiện nay có nhiều hướng tiếp cận để giảm tác động của adversarial attacks, nhưng chưa có giải pháp hoàn hảo.</a:t>
            </a:r>
            <a:endParaRPr lang="en-US" altLang="en-US">
              <a:solidFill>
                <a:schemeClr val="dk1"/>
              </a:solidFill>
            </a:endParaRPr>
          </a:p>
          <a:p>
            <a:pPr marL="0" lvl="0" indent="0" algn="l" rtl="0">
              <a:spcBef>
                <a:spcPts val="0"/>
              </a:spcBef>
              <a:spcAft>
                <a:spcPts val="0"/>
              </a:spcAft>
              <a:buClr>
                <a:schemeClr val="dk1"/>
              </a:buClr>
              <a:buSzPts val="1100"/>
              <a:buFont typeface="Arial" panose="020B0604020202020204"/>
              <a:buNone/>
            </a:pPr>
            <a:r>
              <a:rPr lang="en-US" altLang="en-US">
                <a:solidFill>
                  <a:schemeClr val="dk1"/>
                </a:solidFill>
              </a:rPr>
              <a:t>- Cách phổ biến nhất là adversarial training, tức là huấn luyện mô hình với cả dữ liệu sạch và dữ liệu adversarial. Cách này giúp mô hình học được các đặc trưng ổn định hơn, nhưng chi phí huấn luyện cao và thường chỉ chống được một số kiểu tấn công nhất định.</a:t>
            </a:r>
            <a:endParaRPr lang="en-US" altLang="en-US">
              <a:solidFill>
                <a:schemeClr val="dk1"/>
              </a:solidFill>
            </a:endParaRPr>
          </a:p>
          <a:p>
            <a:pPr marL="0" lvl="0" indent="0" algn="l" rtl="0">
              <a:spcBef>
                <a:spcPts val="0"/>
              </a:spcBef>
              <a:spcAft>
                <a:spcPts val="0"/>
              </a:spcAft>
              <a:buClr>
                <a:schemeClr val="dk1"/>
              </a:buClr>
              <a:buSzPts val="1100"/>
              <a:buFont typeface="Arial" panose="020B0604020202020204"/>
              <a:buNone/>
            </a:pPr>
            <a:r>
              <a:rPr lang="en-US" altLang="en-US">
                <a:solidFill>
                  <a:schemeClr val="dk1"/>
                </a:solidFill>
              </a:rPr>
              <a:t>- Một hướng khác là tiền xử lý dữ liệu, ví dụ làm mờ ảnh, nén JPEG, hoặc lọc nhiễu, nhằm loại bỏ adversarial noise trước khi đưa vào mô hình. Tuy nhiên, attacker có thể điều chỉnh để vượt qua các bước này.</a:t>
            </a:r>
            <a:endParaRPr lang="en-US" altLang="en-US">
              <a:solidFill>
                <a:schemeClr val="dk1"/>
              </a:solidFill>
            </a:endParaRPr>
          </a:p>
          <a:p>
            <a:pPr marL="0" lvl="0" indent="0" algn="l" rtl="0">
              <a:spcBef>
                <a:spcPts val="0"/>
              </a:spcBef>
              <a:spcAft>
                <a:spcPts val="0"/>
              </a:spcAft>
              <a:buClr>
                <a:schemeClr val="dk1"/>
              </a:buClr>
              <a:buSzPts val="1100"/>
              <a:buFont typeface="Arial" panose="020B0604020202020204"/>
              <a:buNone/>
            </a:pPr>
            <a:r>
              <a:rPr lang="en-US" altLang="en-US">
                <a:solidFill>
                  <a:schemeClr val="dk1"/>
                </a:solidFill>
              </a:rPr>
              <a:t>- Ngoài ra, có các phương pháp phát hiện adversarial examples, tức là phân biệt ảnh sạch và ảnh bị tấn công, nhưng độ chính xác chưa cao trong thực tế.</a:t>
            </a:r>
            <a:endParaRPr lang="en-US" altLang="en-US">
              <a:solidFill>
                <a:schemeClr val="dk1"/>
              </a:solidFill>
            </a:endParaRPr>
          </a:p>
          <a:p>
            <a:pPr marL="0" lvl="0" indent="0" algn="l" rtl="0">
              <a:spcBef>
                <a:spcPts val="0"/>
              </a:spcBef>
              <a:spcAft>
                <a:spcPts val="0"/>
              </a:spcAft>
              <a:buClr>
                <a:schemeClr val="dk1"/>
              </a:buClr>
              <a:buSzPts val="1100"/>
              <a:buFont typeface="Arial" panose="020B0604020202020204"/>
              <a:buNone/>
            </a:pPr>
            <a:r>
              <a:rPr lang="en-US" altLang="en-US">
                <a:solidFill>
                  <a:schemeClr val="dk1"/>
                </a:solidFill>
              </a:rPr>
              <a:t>- Gần đây, nhiều nghiên cứu đề xuất dùng mô hình mạnh hơn hoặc đa mô hình, ví dụ kết hợp nhiều kiến trúc hoặc mô hình đa phương thức như CLIP, tuy nhiên các mô hình này cũng vẫn tồn tại điểm yếu.</a:t>
            </a:r>
            <a:endParaRPr lang="en-US" altLang="en-US">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31"/>
        <p:cNvGrpSpPr/>
        <p:nvPr/>
      </p:nvGrpSpPr>
      <p:grpSpPr>
        <a:xfrm>
          <a:off x="0" y="0"/>
          <a:ext cx="0" cy="0"/>
          <a:chOff x="0" y="0"/>
          <a:chExt cx="0" cy="0"/>
        </a:xfrm>
      </p:grpSpPr>
      <p:sp>
        <p:nvSpPr>
          <p:cNvPr id="1332" name="Google Shape;1332;g3a7bc466ed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3a7bc466ed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ltLang="en-US">
                <a:solidFill>
                  <a:schemeClr val="dk1"/>
                </a:solidFill>
              </a:rPr>
              <a:t>Quay lại vấn đề</a:t>
            </a:r>
            <a:endParaRPr lang="en-US" altLang="en-US">
              <a:solidFill>
                <a:schemeClr val="dk1"/>
              </a:solidFill>
            </a:endParaRPr>
          </a:p>
          <a:p>
            <a:pPr marL="0" lvl="0" indent="0" algn="l" rtl="0">
              <a:spcBef>
                <a:spcPts val="0"/>
              </a:spcBef>
              <a:spcAft>
                <a:spcPts val="0"/>
              </a:spcAft>
              <a:buClr>
                <a:schemeClr val="dk1"/>
              </a:buClr>
              <a:buSzPts val="1100"/>
              <a:buFont typeface="Arial" panose="020B0604020202020204"/>
              <a:buNone/>
            </a:pPr>
            <a:r>
              <a:rPr lang="en-US" altLang="en-US">
                <a:solidFill>
                  <a:schemeClr val="dk1"/>
                </a:solidFill>
              </a:rPr>
              <a:t>- Khi áp dụng adversarial training cho CLIP thông qua fine-tuning, chúng ta gặp phải vấn đề overfitting nghiêm trọng. Mô hình trở nên quá chuyên biệt vào tập dữ liệu fine-tuning (ví dụ TinyImageNet) và mất đi khả năng tổng quát hóa vốn có.</a:t>
            </a:r>
            <a:endParaRPr lang="en-US" altLang="en-US">
              <a:solidFill>
                <a:schemeClr val="dk1"/>
              </a:solidFill>
            </a:endParaRPr>
          </a:p>
          <a:p>
            <a:pPr marL="0" lvl="0" indent="0" algn="l" rtl="0">
              <a:spcBef>
                <a:spcPts val="0"/>
              </a:spcBef>
              <a:spcAft>
                <a:spcPts val="0"/>
              </a:spcAft>
              <a:buClr>
                <a:schemeClr val="dk1"/>
              </a:buClr>
              <a:buSzPts val="1100"/>
              <a:buFont typeface="Arial" panose="020B0604020202020204"/>
              <a:buNone/>
            </a:pPr>
            <a:r>
              <a:rPr lang="en-US" altLang="en-US">
                <a:solidFill>
                  <a:schemeClr val="dk1"/>
                </a:solidFill>
              </a:rPr>
              <a:t>- FT-TeCoA là phương pháp state-of-the-art trước đó, dùng text supervision để sinh adversarial examples. Tuy cải thiện được robustness, nhưng nó lại làm clean accuracy giảm mạnh – đây là một sự đánh đổi không mong muốn.</a:t>
            </a:r>
            <a:endParaRPr lang="en-US" altLang="en-US">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4" Type="http://schemas.openxmlformats.org/officeDocument/2006/relationships/hyperlink" Target="http://bit.ly/2TtBDfr" TargetMode="External"/><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png"/><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image" Target="../media/image2.png"/><Relationship Id="rId2" Type="http://schemas.openxmlformats.org/officeDocument/2006/relationships/tags" Target="../tags/tag8.xml"/><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8" Type="http://schemas.openxmlformats.org/officeDocument/2006/relationships/tags" Target="../tags/tag19.xml"/><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image" Target="../media/image3.png"/><Relationship Id="rId2" Type="http://schemas.openxmlformats.org/officeDocument/2006/relationships/tags" Target="../tags/tag14.xml"/><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8" Type="http://schemas.openxmlformats.org/officeDocument/2006/relationships/tags" Target="../tags/tag25.xml"/><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image" Target="../media/image4.png"/><Relationship Id="rId2" Type="http://schemas.openxmlformats.org/officeDocument/2006/relationships/tags" Target="../tags/tag20.xml"/><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9" Type="http://schemas.openxmlformats.org/officeDocument/2006/relationships/tags" Target="../tags/tag32.xml"/><Relationship Id="rId8" Type="http://schemas.openxmlformats.org/officeDocument/2006/relationships/tags" Target="../tags/tag31.xml"/><Relationship Id="rId7" Type="http://schemas.openxmlformats.org/officeDocument/2006/relationships/tags" Target="../tags/tag30.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image" Target="../media/image2.png"/><Relationship Id="rId2" Type="http://schemas.openxmlformats.org/officeDocument/2006/relationships/tags" Target="../tags/tag26.xml"/><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9" Type="http://schemas.openxmlformats.org/officeDocument/2006/relationships/tags" Target="../tags/tag39.xml"/><Relationship Id="rId8" Type="http://schemas.openxmlformats.org/officeDocument/2006/relationships/tags" Target="../tags/tag38.xml"/><Relationship Id="rId7" Type="http://schemas.openxmlformats.org/officeDocument/2006/relationships/tags" Target="../tags/tag37.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image" Target="../media/image2.png"/><Relationship Id="rId2" Type="http://schemas.openxmlformats.org/officeDocument/2006/relationships/tags" Target="../tags/tag33.xml"/><Relationship Id="rId11" Type="http://schemas.openxmlformats.org/officeDocument/2006/relationships/tags" Target="../tags/tag41.xml"/><Relationship Id="rId10" Type="http://schemas.openxmlformats.org/officeDocument/2006/relationships/tags" Target="../tags/tag40.xml"/><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7" Type="http://schemas.openxmlformats.org/officeDocument/2006/relationships/tags" Target="../tags/tag46.xml"/><Relationship Id="rId6" Type="http://schemas.openxmlformats.org/officeDocument/2006/relationships/tags" Target="../tags/tag45.xml"/><Relationship Id="rId5" Type="http://schemas.openxmlformats.org/officeDocument/2006/relationships/tags" Target="../tags/tag44.xml"/><Relationship Id="rId4" Type="http://schemas.openxmlformats.org/officeDocument/2006/relationships/tags" Target="../tags/tag43.xml"/><Relationship Id="rId3" Type="http://schemas.openxmlformats.org/officeDocument/2006/relationships/image" Target="../media/image2.png"/><Relationship Id="rId2" Type="http://schemas.openxmlformats.org/officeDocument/2006/relationships/tags" Target="../tags/tag42.xml"/><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image" Target="../media/image2.png"/><Relationship Id="rId2" Type="http://schemas.openxmlformats.org/officeDocument/2006/relationships/tags" Target="../tags/tag47.xml"/><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7" Type="http://schemas.openxmlformats.org/officeDocument/2006/relationships/tags" Target="../tags/tag55.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image" Target="../media/image2.png"/><Relationship Id="rId2" Type="http://schemas.openxmlformats.org/officeDocument/2006/relationships/tags" Target="../tags/tag51.xml"/><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8" Type="http://schemas.openxmlformats.org/officeDocument/2006/relationships/tags" Target="../tags/tag61.xml"/><Relationship Id="rId7" Type="http://schemas.openxmlformats.org/officeDocument/2006/relationships/tags" Target="../tags/tag60.xml"/><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image" Target="../media/image2.png"/><Relationship Id="rId2" Type="http://schemas.openxmlformats.org/officeDocument/2006/relationships/tags" Target="../tags/tag56.xml"/><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8" Type="http://schemas.openxmlformats.org/officeDocument/2006/relationships/tags" Target="../tags/tag67.xml"/><Relationship Id="rId7" Type="http://schemas.openxmlformats.org/officeDocument/2006/relationships/tags" Target="../tags/tag66.xml"/><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tags" Target="../tags/tag63.xml"/><Relationship Id="rId3" Type="http://schemas.openxmlformats.org/officeDocument/2006/relationships/image" Target="../media/image5.png"/><Relationship Id="rId2" Type="http://schemas.openxmlformats.org/officeDocument/2006/relationships/tags" Target="../tags/tag62.xml"/><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9"/>
        <p:cNvGrpSpPr/>
        <p:nvPr/>
      </p:nvGrpSpPr>
      <p:grpSpPr>
        <a:xfrm>
          <a:off x="0" y="0"/>
          <a:ext cx="0" cy="0"/>
          <a:chOff x="0" y="0"/>
          <a:chExt cx="0" cy="0"/>
        </a:xfrm>
      </p:grpSpPr>
      <p:sp>
        <p:nvSpPr>
          <p:cNvPr id="10" name="Google Shape;10;p2"/>
          <p:cNvSpPr/>
          <p:nvPr/>
        </p:nvSpPr>
        <p:spPr>
          <a:xfrm>
            <a:off x="270825" y="111595"/>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 name="Google Shape;11;p2"/>
          <p:cNvSpPr/>
          <p:nvPr/>
        </p:nvSpPr>
        <p:spPr>
          <a:xfrm>
            <a:off x="272525" y="4762120"/>
            <a:ext cx="86022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12;p2"/>
          <p:cNvSpPr/>
          <p:nvPr/>
        </p:nvSpPr>
        <p:spPr>
          <a:xfrm>
            <a:off x="2328950" y="4762120"/>
            <a:ext cx="65457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13;p2"/>
          <p:cNvSpPr/>
          <p:nvPr/>
        </p:nvSpPr>
        <p:spPr>
          <a:xfrm>
            <a:off x="2322791" y="4762120"/>
            <a:ext cx="22410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14;p2"/>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2"/>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16;p2"/>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17;p2"/>
          <p:cNvSpPr/>
          <p:nvPr/>
        </p:nvSpPr>
        <p:spPr>
          <a:xfrm>
            <a:off x="1618650" y="1915050"/>
            <a:ext cx="5906708" cy="500753"/>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18;p2"/>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19;p2"/>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0;p2"/>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21;p2"/>
          <p:cNvSpPr/>
          <p:nvPr/>
        </p:nvSpPr>
        <p:spPr>
          <a:xfrm>
            <a:off x="1702668" y="1980489"/>
            <a:ext cx="392151" cy="38862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2"/>
          <p:cNvSpPr txBox="1">
            <a:spLocks noGrp="1"/>
          </p:cNvSpPr>
          <p:nvPr>
            <p:ph type="ctrTitle"/>
          </p:nvPr>
        </p:nvSpPr>
        <p:spPr>
          <a:xfrm>
            <a:off x="713250" y="923623"/>
            <a:ext cx="7717500" cy="9045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4600" b="1"/>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3" name="Google Shape;23;p2"/>
          <p:cNvSpPr txBox="1">
            <a:spLocks noGrp="1"/>
          </p:cNvSpPr>
          <p:nvPr>
            <p:ph type="subTitle" idx="1"/>
          </p:nvPr>
        </p:nvSpPr>
        <p:spPr>
          <a:xfrm>
            <a:off x="1884890" y="1904300"/>
            <a:ext cx="5373900" cy="520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000">
                <a:solidFill>
                  <a:schemeClr val="accent4"/>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4" name="Google Shape;24;p2"/>
          <p:cNvSpPr/>
          <p:nvPr/>
        </p:nvSpPr>
        <p:spPr>
          <a:xfrm>
            <a:off x="6580500" y="4762120"/>
            <a:ext cx="22941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5;p2"/>
          <p:cNvSpPr/>
          <p:nvPr/>
        </p:nvSpPr>
        <p:spPr>
          <a:xfrm>
            <a:off x="7493119" y="3118200"/>
            <a:ext cx="207081" cy="40103"/>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26;p2"/>
          <p:cNvSpPr/>
          <p:nvPr/>
        </p:nvSpPr>
        <p:spPr>
          <a:xfrm>
            <a:off x="7885768" y="2677872"/>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2"/>
          <p:cNvSpPr/>
          <p:nvPr/>
        </p:nvSpPr>
        <p:spPr>
          <a:xfrm>
            <a:off x="8019467" y="827977"/>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8;p2"/>
          <p:cNvSpPr/>
          <p:nvPr/>
        </p:nvSpPr>
        <p:spPr>
          <a:xfrm>
            <a:off x="1018996" y="2764025"/>
            <a:ext cx="2743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9;p2"/>
          <p:cNvSpPr/>
          <p:nvPr/>
        </p:nvSpPr>
        <p:spPr>
          <a:xfrm>
            <a:off x="1529143" y="682947"/>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30;p2"/>
          <p:cNvSpPr/>
          <p:nvPr/>
        </p:nvSpPr>
        <p:spPr>
          <a:xfrm>
            <a:off x="8061192" y="4158327"/>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31;p2"/>
          <p:cNvSpPr/>
          <p:nvPr/>
        </p:nvSpPr>
        <p:spPr>
          <a:xfrm>
            <a:off x="6869868" y="3734060"/>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32;p2"/>
          <p:cNvSpPr/>
          <p:nvPr/>
        </p:nvSpPr>
        <p:spPr>
          <a:xfrm>
            <a:off x="3935903" y="723025"/>
            <a:ext cx="201277"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33;p2"/>
          <p:cNvSpPr/>
          <p:nvPr/>
        </p:nvSpPr>
        <p:spPr>
          <a:xfrm>
            <a:off x="6036693" y="539497"/>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4;p2"/>
          <p:cNvSpPr/>
          <p:nvPr/>
        </p:nvSpPr>
        <p:spPr>
          <a:xfrm>
            <a:off x="2672689" y="416733"/>
            <a:ext cx="49954" cy="49942"/>
          </a:xfrm>
          <a:custGeom>
            <a:avLst/>
            <a:gdLst/>
            <a:ahLst/>
            <a:cxnLst/>
            <a:rect l="l" t="t" r="r" b="b"/>
            <a:pathLst>
              <a:path w="4298" h="4297" fill="none" extrusionOk="0">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w="69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5;p2"/>
          <p:cNvSpPr/>
          <p:nvPr/>
        </p:nvSpPr>
        <p:spPr>
          <a:xfrm>
            <a:off x="941542" y="417083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36;p2"/>
          <p:cNvSpPr/>
          <p:nvPr/>
        </p:nvSpPr>
        <p:spPr>
          <a:xfrm>
            <a:off x="1372617" y="3309352"/>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98"/>
        <p:cNvGrpSpPr/>
        <p:nvPr/>
      </p:nvGrpSpPr>
      <p:grpSpPr>
        <a:xfrm>
          <a:off x="0" y="0"/>
          <a:ext cx="0" cy="0"/>
          <a:chOff x="0" y="0"/>
          <a:chExt cx="0" cy="0"/>
        </a:xfrm>
      </p:grpSpPr>
      <p:sp>
        <p:nvSpPr>
          <p:cNvPr id="199" name="Google Shape;199;p11"/>
          <p:cNvSpPr/>
          <p:nvPr/>
        </p:nvSpPr>
        <p:spPr>
          <a:xfrm>
            <a:off x="270825" y="111595"/>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 name="Google Shape;200;p11"/>
          <p:cNvSpPr/>
          <p:nvPr/>
        </p:nvSpPr>
        <p:spPr>
          <a:xfrm>
            <a:off x="814925" y="539503"/>
            <a:ext cx="7432399" cy="500753"/>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 name="Google Shape;201;p11"/>
          <p:cNvSpPr/>
          <p:nvPr/>
        </p:nvSpPr>
        <p:spPr>
          <a:xfrm>
            <a:off x="1091993" y="595570"/>
            <a:ext cx="392151" cy="38862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 name="Google Shape;202;p11"/>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 name="Google Shape;203;p11"/>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 name="Google Shape;204;p11"/>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 name="Google Shape;205;p11"/>
          <p:cNvSpPr txBox="1">
            <a:spLocks noGrp="1"/>
          </p:cNvSpPr>
          <p:nvPr>
            <p:ph type="title" hasCustomPrompt="1"/>
          </p:nvPr>
        </p:nvSpPr>
        <p:spPr>
          <a:xfrm>
            <a:off x="1063325" y="1368500"/>
            <a:ext cx="65892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06" name="Google Shape;206;p11"/>
          <p:cNvSpPr txBox="1">
            <a:spLocks noGrp="1"/>
          </p:cNvSpPr>
          <p:nvPr>
            <p:ph type="body" idx="1"/>
          </p:nvPr>
        </p:nvSpPr>
        <p:spPr>
          <a:xfrm>
            <a:off x="2744600" y="3566000"/>
            <a:ext cx="3654900" cy="7425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p:txBody>
      </p:sp>
      <p:sp>
        <p:nvSpPr>
          <p:cNvPr id="207" name="Google Shape;207;p11"/>
          <p:cNvSpPr/>
          <p:nvPr/>
        </p:nvSpPr>
        <p:spPr>
          <a:xfrm>
            <a:off x="488567" y="364013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 name="Google Shape;208;p11"/>
          <p:cNvSpPr/>
          <p:nvPr/>
        </p:nvSpPr>
        <p:spPr>
          <a:xfrm>
            <a:off x="573798" y="1392652"/>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 name="Google Shape;209;p11"/>
          <p:cNvSpPr/>
          <p:nvPr/>
        </p:nvSpPr>
        <p:spPr>
          <a:xfrm>
            <a:off x="380067" y="7798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 name="Google Shape;210;p11"/>
          <p:cNvSpPr/>
          <p:nvPr/>
        </p:nvSpPr>
        <p:spPr>
          <a:xfrm>
            <a:off x="566617" y="45920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 name="Google Shape;211;p11"/>
          <p:cNvSpPr/>
          <p:nvPr/>
        </p:nvSpPr>
        <p:spPr>
          <a:xfrm>
            <a:off x="412198" y="1593750"/>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 name="Google Shape;212;p11"/>
          <p:cNvSpPr/>
          <p:nvPr/>
        </p:nvSpPr>
        <p:spPr>
          <a:xfrm>
            <a:off x="370211" y="4106388"/>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 name="Google Shape;213;p11"/>
          <p:cNvSpPr/>
          <p:nvPr/>
        </p:nvSpPr>
        <p:spPr>
          <a:xfrm>
            <a:off x="478854" y="1142775"/>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 name="Google Shape;214;p11"/>
          <p:cNvSpPr/>
          <p:nvPr/>
        </p:nvSpPr>
        <p:spPr>
          <a:xfrm>
            <a:off x="1283317" y="47752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 name="Google Shape;215;p11"/>
          <p:cNvSpPr/>
          <p:nvPr/>
        </p:nvSpPr>
        <p:spPr>
          <a:xfrm>
            <a:off x="552873" y="2491438"/>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 name="Google Shape;216;p11"/>
          <p:cNvSpPr txBox="1">
            <a:spLocks noGrp="1"/>
          </p:cNvSpPr>
          <p:nvPr>
            <p:ph type="title" idx="2"/>
          </p:nvPr>
        </p:nvSpPr>
        <p:spPr>
          <a:xfrm>
            <a:off x="1541075" y="544291"/>
            <a:ext cx="64869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7" name="Google Shape;217;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bg>
      <p:bgPr>
        <a:noFill/>
        <a:effectLst/>
      </p:bgPr>
    </p:bg>
    <p:spTree>
      <p:nvGrpSpPr>
        <p:cNvPr id="1" name="Shape 218"/>
        <p:cNvGrpSpPr/>
        <p:nvPr/>
      </p:nvGrpSpPr>
      <p:grpSpPr>
        <a:xfrm>
          <a:off x="0" y="0"/>
          <a:ext cx="0" cy="0"/>
          <a:chOff x="0" y="0"/>
          <a:chExt cx="0" cy="0"/>
        </a:xfrm>
      </p:grpSpPr>
      <p:sp>
        <p:nvSpPr>
          <p:cNvPr id="219" name="Google Shape;219;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2">
  <p:cSld name="ONE_COLUMN_TEXT_2">
    <p:spTree>
      <p:nvGrpSpPr>
        <p:cNvPr id="1" name="Shape 220"/>
        <p:cNvGrpSpPr/>
        <p:nvPr/>
      </p:nvGrpSpPr>
      <p:grpSpPr>
        <a:xfrm>
          <a:off x="0" y="0"/>
          <a:ext cx="0" cy="0"/>
          <a:chOff x="0" y="0"/>
          <a:chExt cx="0" cy="0"/>
        </a:xfrm>
      </p:grpSpPr>
      <p:sp>
        <p:nvSpPr>
          <p:cNvPr id="221" name="Google Shape;221;p13"/>
          <p:cNvSpPr/>
          <p:nvPr/>
        </p:nvSpPr>
        <p:spPr>
          <a:xfrm>
            <a:off x="270825" y="111595"/>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 name="Google Shape;222;p13"/>
          <p:cNvSpPr/>
          <p:nvPr/>
        </p:nvSpPr>
        <p:spPr>
          <a:xfrm>
            <a:off x="814925" y="539503"/>
            <a:ext cx="7432399" cy="500753"/>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 name="Google Shape;223;p13"/>
          <p:cNvSpPr/>
          <p:nvPr/>
        </p:nvSpPr>
        <p:spPr>
          <a:xfrm>
            <a:off x="1091993" y="595570"/>
            <a:ext cx="392151" cy="38862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 name="Google Shape;224;p13"/>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 name="Google Shape;225;p13"/>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 name="Google Shape;226;p13"/>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 name="Google Shape;227;p13"/>
          <p:cNvSpPr txBox="1">
            <a:spLocks noGrp="1"/>
          </p:cNvSpPr>
          <p:nvPr>
            <p:ph type="title"/>
          </p:nvPr>
        </p:nvSpPr>
        <p:spPr>
          <a:xfrm>
            <a:off x="1541075" y="544291"/>
            <a:ext cx="64869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8" name="Google Shape;228;p13"/>
          <p:cNvSpPr txBox="1">
            <a:spLocks noGrp="1"/>
          </p:cNvSpPr>
          <p:nvPr>
            <p:ph type="subTitle" idx="1"/>
          </p:nvPr>
        </p:nvSpPr>
        <p:spPr>
          <a:xfrm>
            <a:off x="1377385" y="2439450"/>
            <a:ext cx="3060600" cy="1215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600">
                <a:solidFill>
                  <a:schemeClr val="dk2"/>
                </a:solidFill>
              </a:defRPr>
            </a:lvl1pPr>
            <a:lvl2pPr lvl="1" algn="r" rtl="0">
              <a:lnSpc>
                <a:spcPct val="100000"/>
              </a:lnSpc>
              <a:spcBef>
                <a:spcPts val="0"/>
              </a:spcBef>
              <a:spcAft>
                <a:spcPts val="0"/>
              </a:spcAft>
              <a:buNone/>
              <a:defRPr sz="1600">
                <a:solidFill>
                  <a:schemeClr val="dk2"/>
                </a:solidFill>
              </a:defRPr>
            </a:lvl2pPr>
            <a:lvl3pPr lvl="2" algn="r" rtl="0">
              <a:lnSpc>
                <a:spcPct val="100000"/>
              </a:lnSpc>
              <a:spcBef>
                <a:spcPts val="0"/>
              </a:spcBef>
              <a:spcAft>
                <a:spcPts val="0"/>
              </a:spcAft>
              <a:buNone/>
              <a:defRPr sz="1600">
                <a:solidFill>
                  <a:schemeClr val="dk2"/>
                </a:solidFill>
              </a:defRPr>
            </a:lvl3pPr>
            <a:lvl4pPr lvl="3" algn="r" rtl="0">
              <a:lnSpc>
                <a:spcPct val="100000"/>
              </a:lnSpc>
              <a:spcBef>
                <a:spcPts val="0"/>
              </a:spcBef>
              <a:spcAft>
                <a:spcPts val="0"/>
              </a:spcAft>
              <a:buNone/>
              <a:defRPr sz="1600">
                <a:solidFill>
                  <a:schemeClr val="dk2"/>
                </a:solidFill>
              </a:defRPr>
            </a:lvl4pPr>
            <a:lvl5pPr lvl="4" algn="r" rtl="0">
              <a:lnSpc>
                <a:spcPct val="100000"/>
              </a:lnSpc>
              <a:spcBef>
                <a:spcPts val="0"/>
              </a:spcBef>
              <a:spcAft>
                <a:spcPts val="0"/>
              </a:spcAft>
              <a:buNone/>
              <a:defRPr sz="1600">
                <a:solidFill>
                  <a:schemeClr val="dk2"/>
                </a:solidFill>
              </a:defRPr>
            </a:lvl5pPr>
            <a:lvl6pPr lvl="5" algn="r" rtl="0">
              <a:lnSpc>
                <a:spcPct val="100000"/>
              </a:lnSpc>
              <a:spcBef>
                <a:spcPts val="0"/>
              </a:spcBef>
              <a:spcAft>
                <a:spcPts val="0"/>
              </a:spcAft>
              <a:buNone/>
              <a:defRPr sz="1600">
                <a:solidFill>
                  <a:schemeClr val="dk2"/>
                </a:solidFill>
              </a:defRPr>
            </a:lvl6pPr>
            <a:lvl7pPr lvl="6" algn="r" rtl="0">
              <a:lnSpc>
                <a:spcPct val="100000"/>
              </a:lnSpc>
              <a:spcBef>
                <a:spcPts val="0"/>
              </a:spcBef>
              <a:spcAft>
                <a:spcPts val="0"/>
              </a:spcAft>
              <a:buNone/>
              <a:defRPr sz="1600">
                <a:solidFill>
                  <a:schemeClr val="dk2"/>
                </a:solidFill>
              </a:defRPr>
            </a:lvl7pPr>
            <a:lvl8pPr lvl="7" algn="r" rtl="0">
              <a:lnSpc>
                <a:spcPct val="100000"/>
              </a:lnSpc>
              <a:spcBef>
                <a:spcPts val="0"/>
              </a:spcBef>
              <a:spcAft>
                <a:spcPts val="0"/>
              </a:spcAft>
              <a:buNone/>
              <a:defRPr sz="1600">
                <a:solidFill>
                  <a:schemeClr val="dk2"/>
                </a:solidFill>
              </a:defRPr>
            </a:lvl8pPr>
            <a:lvl9pPr lvl="8" algn="r" rtl="0">
              <a:lnSpc>
                <a:spcPct val="100000"/>
              </a:lnSpc>
              <a:spcBef>
                <a:spcPts val="0"/>
              </a:spcBef>
              <a:spcAft>
                <a:spcPts val="0"/>
              </a:spcAft>
              <a:buNone/>
              <a:defRPr sz="1600">
                <a:solidFill>
                  <a:schemeClr val="dk2"/>
                </a:solidFill>
              </a:defRPr>
            </a:lvl9pPr>
          </a:lstStyle>
          <a:p/>
        </p:txBody>
      </p:sp>
      <p:sp>
        <p:nvSpPr>
          <p:cNvPr id="229" name="Google Shape;229;p13"/>
          <p:cNvSpPr/>
          <p:nvPr/>
        </p:nvSpPr>
        <p:spPr>
          <a:xfrm>
            <a:off x="488567" y="364013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 name="Google Shape;230;p13"/>
          <p:cNvSpPr/>
          <p:nvPr/>
        </p:nvSpPr>
        <p:spPr>
          <a:xfrm>
            <a:off x="573798" y="1392652"/>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13"/>
          <p:cNvSpPr/>
          <p:nvPr/>
        </p:nvSpPr>
        <p:spPr>
          <a:xfrm>
            <a:off x="380067" y="7798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 name="Google Shape;232;p13"/>
          <p:cNvSpPr/>
          <p:nvPr/>
        </p:nvSpPr>
        <p:spPr>
          <a:xfrm>
            <a:off x="566617" y="45920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 name="Google Shape;233;p13"/>
          <p:cNvSpPr/>
          <p:nvPr/>
        </p:nvSpPr>
        <p:spPr>
          <a:xfrm>
            <a:off x="412198" y="1593750"/>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 name="Google Shape;234;p13"/>
          <p:cNvSpPr/>
          <p:nvPr/>
        </p:nvSpPr>
        <p:spPr>
          <a:xfrm>
            <a:off x="370211" y="4106388"/>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 name="Google Shape;235;p13"/>
          <p:cNvSpPr/>
          <p:nvPr/>
        </p:nvSpPr>
        <p:spPr>
          <a:xfrm>
            <a:off x="478854" y="1142775"/>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 name="Google Shape;236;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3">
  <p:cSld name="ONE_COLUMN_TEXT_2_1">
    <p:spTree>
      <p:nvGrpSpPr>
        <p:cNvPr id="1" name="Shape 237"/>
        <p:cNvGrpSpPr/>
        <p:nvPr/>
      </p:nvGrpSpPr>
      <p:grpSpPr>
        <a:xfrm>
          <a:off x="0" y="0"/>
          <a:ext cx="0" cy="0"/>
          <a:chOff x="0" y="0"/>
          <a:chExt cx="0" cy="0"/>
        </a:xfrm>
      </p:grpSpPr>
      <p:sp>
        <p:nvSpPr>
          <p:cNvPr id="238" name="Google Shape;238;p14"/>
          <p:cNvSpPr/>
          <p:nvPr/>
        </p:nvSpPr>
        <p:spPr>
          <a:xfrm>
            <a:off x="270825" y="111595"/>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 name="Google Shape;239;p14"/>
          <p:cNvSpPr/>
          <p:nvPr/>
        </p:nvSpPr>
        <p:spPr>
          <a:xfrm>
            <a:off x="814925" y="539503"/>
            <a:ext cx="7432399" cy="500753"/>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 name="Google Shape;240;p14"/>
          <p:cNvSpPr/>
          <p:nvPr/>
        </p:nvSpPr>
        <p:spPr>
          <a:xfrm>
            <a:off x="1091993" y="595570"/>
            <a:ext cx="392151" cy="38862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 name="Google Shape;241;p14"/>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 name="Google Shape;242;p14"/>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 name="Google Shape;243;p14"/>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 name="Google Shape;244;p14"/>
          <p:cNvSpPr txBox="1">
            <a:spLocks noGrp="1"/>
          </p:cNvSpPr>
          <p:nvPr>
            <p:ph type="title"/>
          </p:nvPr>
        </p:nvSpPr>
        <p:spPr>
          <a:xfrm>
            <a:off x="1541075" y="544291"/>
            <a:ext cx="64869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5" name="Google Shape;245;p14"/>
          <p:cNvSpPr txBox="1">
            <a:spLocks noGrp="1"/>
          </p:cNvSpPr>
          <p:nvPr>
            <p:ph type="subTitle" idx="1"/>
          </p:nvPr>
        </p:nvSpPr>
        <p:spPr>
          <a:xfrm>
            <a:off x="1148775" y="2439450"/>
            <a:ext cx="2560200" cy="1215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600">
                <a:solidFill>
                  <a:schemeClr val="dk2"/>
                </a:solidFill>
              </a:defRPr>
            </a:lvl1pPr>
            <a:lvl2pPr lvl="1" algn="r" rtl="0">
              <a:lnSpc>
                <a:spcPct val="100000"/>
              </a:lnSpc>
              <a:spcBef>
                <a:spcPts val="0"/>
              </a:spcBef>
              <a:spcAft>
                <a:spcPts val="0"/>
              </a:spcAft>
              <a:buNone/>
              <a:defRPr sz="1600">
                <a:solidFill>
                  <a:schemeClr val="dk2"/>
                </a:solidFill>
              </a:defRPr>
            </a:lvl2pPr>
            <a:lvl3pPr lvl="2" algn="r" rtl="0">
              <a:lnSpc>
                <a:spcPct val="100000"/>
              </a:lnSpc>
              <a:spcBef>
                <a:spcPts val="0"/>
              </a:spcBef>
              <a:spcAft>
                <a:spcPts val="0"/>
              </a:spcAft>
              <a:buNone/>
              <a:defRPr sz="1600">
                <a:solidFill>
                  <a:schemeClr val="dk2"/>
                </a:solidFill>
              </a:defRPr>
            </a:lvl3pPr>
            <a:lvl4pPr lvl="3" algn="r" rtl="0">
              <a:lnSpc>
                <a:spcPct val="100000"/>
              </a:lnSpc>
              <a:spcBef>
                <a:spcPts val="0"/>
              </a:spcBef>
              <a:spcAft>
                <a:spcPts val="0"/>
              </a:spcAft>
              <a:buNone/>
              <a:defRPr sz="1600">
                <a:solidFill>
                  <a:schemeClr val="dk2"/>
                </a:solidFill>
              </a:defRPr>
            </a:lvl4pPr>
            <a:lvl5pPr lvl="4" algn="r" rtl="0">
              <a:lnSpc>
                <a:spcPct val="100000"/>
              </a:lnSpc>
              <a:spcBef>
                <a:spcPts val="0"/>
              </a:spcBef>
              <a:spcAft>
                <a:spcPts val="0"/>
              </a:spcAft>
              <a:buNone/>
              <a:defRPr sz="1600">
                <a:solidFill>
                  <a:schemeClr val="dk2"/>
                </a:solidFill>
              </a:defRPr>
            </a:lvl5pPr>
            <a:lvl6pPr lvl="5" algn="r" rtl="0">
              <a:lnSpc>
                <a:spcPct val="100000"/>
              </a:lnSpc>
              <a:spcBef>
                <a:spcPts val="0"/>
              </a:spcBef>
              <a:spcAft>
                <a:spcPts val="0"/>
              </a:spcAft>
              <a:buNone/>
              <a:defRPr sz="1600">
                <a:solidFill>
                  <a:schemeClr val="dk2"/>
                </a:solidFill>
              </a:defRPr>
            </a:lvl6pPr>
            <a:lvl7pPr lvl="6" algn="r" rtl="0">
              <a:lnSpc>
                <a:spcPct val="100000"/>
              </a:lnSpc>
              <a:spcBef>
                <a:spcPts val="0"/>
              </a:spcBef>
              <a:spcAft>
                <a:spcPts val="0"/>
              </a:spcAft>
              <a:buNone/>
              <a:defRPr sz="1600">
                <a:solidFill>
                  <a:schemeClr val="dk2"/>
                </a:solidFill>
              </a:defRPr>
            </a:lvl7pPr>
            <a:lvl8pPr lvl="7" algn="r" rtl="0">
              <a:lnSpc>
                <a:spcPct val="100000"/>
              </a:lnSpc>
              <a:spcBef>
                <a:spcPts val="0"/>
              </a:spcBef>
              <a:spcAft>
                <a:spcPts val="0"/>
              </a:spcAft>
              <a:buNone/>
              <a:defRPr sz="1600">
                <a:solidFill>
                  <a:schemeClr val="dk2"/>
                </a:solidFill>
              </a:defRPr>
            </a:lvl8pPr>
            <a:lvl9pPr lvl="8" algn="r" rtl="0">
              <a:lnSpc>
                <a:spcPct val="100000"/>
              </a:lnSpc>
              <a:spcBef>
                <a:spcPts val="0"/>
              </a:spcBef>
              <a:spcAft>
                <a:spcPts val="0"/>
              </a:spcAft>
              <a:buNone/>
              <a:defRPr sz="1600">
                <a:solidFill>
                  <a:schemeClr val="dk2"/>
                </a:solidFill>
              </a:defRPr>
            </a:lvl9pPr>
          </a:lstStyle>
          <a:p/>
        </p:txBody>
      </p:sp>
      <p:sp>
        <p:nvSpPr>
          <p:cNvPr id="246" name="Google Shape;246;p14"/>
          <p:cNvSpPr/>
          <p:nvPr/>
        </p:nvSpPr>
        <p:spPr>
          <a:xfrm>
            <a:off x="488567" y="364013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 name="Google Shape;247;p14"/>
          <p:cNvSpPr/>
          <p:nvPr/>
        </p:nvSpPr>
        <p:spPr>
          <a:xfrm>
            <a:off x="573798" y="1392652"/>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 name="Google Shape;248;p14"/>
          <p:cNvSpPr/>
          <p:nvPr/>
        </p:nvSpPr>
        <p:spPr>
          <a:xfrm>
            <a:off x="380067" y="7798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 name="Google Shape;249;p14"/>
          <p:cNvSpPr/>
          <p:nvPr/>
        </p:nvSpPr>
        <p:spPr>
          <a:xfrm>
            <a:off x="566617" y="45920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 name="Google Shape;250;p14"/>
          <p:cNvSpPr/>
          <p:nvPr/>
        </p:nvSpPr>
        <p:spPr>
          <a:xfrm>
            <a:off x="412198" y="1593750"/>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 name="Google Shape;251;p14"/>
          <p:cNvSpPr/>
          <p:nvPr/>
        </p:nvSpPr>
        <p:spPr>
          <a:xfrm>
            <a:off x="370211" y="4106388"/>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 name="Google Shape;252;p14"/>
          <p:cNvSpPr/>
          <p:nvPr/>
        </p:nvSpPr>
        <p:spPr>
          <a:xfrm>
            <a:off x="478854" y="1142775"/>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 name="Google Shape;253;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4">
  <p:cSld name="TITLE_AND_BODY_1">
    <p:spTree>
      <p:nvGrpSpPr>
        <p:cNvPr id="1" name="Shape 254"/>
        <p:cNvGrpSpPr/>
        <p:nvPr/>
      </p:nvGrpSpPr>
      <p:grpSpPr>
        <a:xfrm>
          <a:off x="0" y="0"/>
          <a:ext cx="0" cy="0"/>
          <a:chOff x="0" y="0"/>
          <a:chExt cx="0" cy="0"/>
        </a:xfrm>
      </p:grpSpPr>
      <p:sp>
        <p:nvSpPr>
          <p:cNvPr id="255" name="Google Shape;255;p15"/>
          <p:cNvSpPr/>
          <p:nvPr/>
        </p:nvSpPr>
        <p:spPr>
          <a:xfrm>
            <a:off x="270825" y="111595"/>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 name="Google Shape;256;p15"/>
          <p:cNvSpPr/>
          <p:nvPr/>
        </p:nvSpPr>
        <p:spPr>
          <a:xfrm>
            <a:off x="814925" y="539503"/>
            <a:ext cx="7432399" cy="500753"/>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 name="Google Shape;257;p15"/>
          <p:cNvSpPr/>
          <p:nvPr/>
        </p:nvSpPr>
        <p:spPr>
          <a:xfrm>
            <a:off x="1091993" y="595570"/>
            <a:ext cx="392151" cy="38862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 name="Google Shape;258;p15"/>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 name="Google Shape;259;p15"/>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 name="Google Shape;260;p15"/>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 name="Google Shape;261;p15"/>
          <p:cNvSpPr txBox="1">
            <a:spLocks noGrp="1"/>
          </p:cNvSpPr>
          <p:nvPr>
            <p:ph type="title"/>
          </p:nvPr>
        </p:nvSpPr>
        <p:spPr>
          <a:xfrm>
            <a:off x="1541075" y="540426"/>
            <a:ext cx="64869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b="1">
                <a:solidFill>
                  <a:schemeClr val="accent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2" name="Google Shape;262;p15"/>
          <p:cNvSpPr txBox="1">
            <a:spLocks noGrp="1"/>
          </p:cNvSpPr>
          <p:nvPr>
            <p:ph type="subTitle" idx="1"/>
          </p:nvPr>
        </p:nvSpPr>
        <p:spPr>
          <a:xfrm>
            <a:off x="4841825" y="1733250"/>
            <a:ext cx="3381600" cy="84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dk2"/>
                </a:solidFill>
              </a:defRPr>
            </a:lvl1pPr>
            <a:lvl2pPr lvl="1" rtl="0">
              <a:lnSpc>
                <a:spcPct val="100000"/>
              </a:lnSpc>
              <a:spcBef>
                <a:spcPts val="0"/>
              </a:spcBef>
              <a:spcAft>
                <a:spcPts val="0"/>
              </a:spcAft>
              <a:buNone/>
              <a:defRPr sz="1400">
                <a:solidFill>
                  <a:schemeClr val="dk2"/>
                </a:solidFill>
              </a:defRPr>
            </a:lvl2pPr>
            <a:lvl3pPr lvl="2" rtl="0">
              <a:lnSpc>
                <a:spcPct val="100000"/>
              </a:lnSpc>
              <a:spcBef>
                <a:spcPts val="0"/>
              </a:spcBef>
              <a:spcAft>
                <a:spcPts val="0"/>
              </a:spcAft>
              <a:buNone/>
              <a:defRPr sz="1400">
                <a:solidFill>
                  <a:schemeClr val="dk2"/>
                </a:solidFill>
              </a:defRPr>
            </a:lvl3pPr>
            <a:lvl4pPr lvl="3" rtl="0">
              <a:lnSpc>
                <a:spcPct val="100000"/>
              </a:lnSpc>
              <a:spcBef>
                <a:spcPts val="0"/>
              </a:spcBef>
              <a:spcAft>
                <a:spcPts val="0"/>
              </a:spcAft>
              <a:buNone/>
              <a:defRPr sz="1400">
                <a:solidFill>
                  <a:schemeClr val="dk2"/>
                </a:solidFill>
              </a:defRPr>
            </a:lvl4pPr>
            <a:lvl5pPr lvl="4" rtl="0">
              <a:lnSpc>
                <a:spcPct val="100000"/>
              </a:lnSpc>
              <a:spcBef>
                <a:spcPts val="0"/>
              </a:spcBef>
              <a:spcAft>
                <a:spcPts val="0"/>
              </a:spcAft>
              <a:buNone/>
              <a:defRPr sz="1400">
                <a:solidFill>
                  <a:schemeClr val="dk2"/>
                </a:solidFill>
              </a:defRPr>
            </a:lvl5pPr>
            <a:lvl6pPr lvl="5" rtl="0">
              <a:lnSpc>
                <a:spcPct val="100000"/>
              </a:lnSpc>
              <a:spcBef>
                <a:spcPts val="0"/>
              </a:spcBef>
              <a:spcAft>
                <a:spcPts val="0"/>
              </a:spcAft>
              <a:buNone/>
              <a:defRPr sz="1400">
                <a:solidFill>
                  <a:schemeClr val="dk2"/>
                </a:solidFill>
              </a:defRPr>
            </a:lvl6pPr>
            <a:lvl7pPr lvl="6" rtl="0">
              <a:lnSpc>
                <a:spcPct val="100000"/>
              </a:lnSpc>
              <a:spcBef>
                <a:spcPts val="0"/>
              </a:spcBef>
              <a:spcAft>
                <a:spcPts val="0"/>
              </a:spcAft>
              <a:buNone/>
              <a:defRPr sz="1400">
                <a:solidFill>
                  <a:schemeClr val="dk2"/>
                </a:solidFill>
              </a:defRPr>
            </a:lvl7pPr>
            <a:lvl8pPr lvl="7" rtl="0">
              <a:lnSpc>
                <a:spcPct val="100000"/>
              </a:lnSpc>
              <a:spcBef>
                <a:spcPts val="0"/>
              </a:spcBef>
              <a:spcAft>
                <a:spcPts val="0"/>
              </a:spcAft>
              <a:buNone/>
              <a:defRPr sz="1400">
                <a:solidFill>
                  <a:schemeClr val="dk2"/>
                </a:solidFill>
              </a:defRPr>
            </a:lvl8pPr>
            <a:lvl9pPr lvl="8" rtl="0">
              <a:lnSpc>
                <a:spcPct val="100000"/>
              </a:lnSpc>
              <a:spcBef>
                <a:spcPts val="0"/>
              </a:spcBef>
              <a:spcAft>
                <a:spcPts val="0"/>
              </a:spcAft>
              <a:buNone/>
              <a:defRPr sz="1400">
                <a:solidFill>
                  <a:schemeClr val="dk2"/>
                </a:solidFill>
              </a:defRPr>
            </a:lvl9pPr>
          </a:lstStyle>
          <a:p/>
        </p:txBody>
      </p:sp>
      <p:sp>
        <p:nvSpPr>
          <p:cNvPr id="263" name="Google Shape;263;p15"/>
          <p:cNvSpPr txBox="1">
            <a:spLocks noGrp="1"/>
          </p:cNvSpPr>
          <p:nvPr>
            <p:ph type="subTitle" idx="2"/>
          </p:nvPr>
        </p:nvSpPr>
        <p:spPr>
          <a:xfrm>
            <a:off x="4841825" y="1524496"/>
            <a:ext cx="3031500" cy="315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b="1">
                <a:solidFill>
                  <a:schemeClr val="accent1"/>
                </a:solidFill>
              </a:defRPr>
            </a:lvl1pPr>
            <a:lvl2pPr lvl="1" rtl="0">
              <a:lnSpc>
                <a:spcPct val="100000"/>
              </a:lnSpc>
              <a:spcBef>
                <a:spcPts val="0"/>
              </a:spcBef>
              <a:spcAft>
                <a:spcPts val="0"/>
              </a:spcAft>
              <a:buNone/>
              <a:defRPr b="1">
                <a:solidFill>
                  <a:schemeClr val="accent1"/>
                </a:solidFill>
              </a:defRPr>
            </a:lvl2pPr>
            <a:lvl3pPr lvl="2" rtl="0">
              <a:lnSpc>
                <a:spcPct val="100000"/>
              </a:lnSpc>
              <a:spcBef>
                <a:spcPts val="0"/>
              </a:spcBef>
              <a:spcAft>
                <a:spcPts val="0"/>
              </a:spcAft>
              <a:buNone/>
              <a:defRPr b="1">
                <a:solidFill>
                  <a:schemeClr val="accent1"/>
                </a:solidFill>
              </a:defRPr>
            </a:lvl3pPr>
            <a:lvl4pPr lvl="3" rtl="0">
              <a:lnSpc>
                <a:spcPct val="100000"/>
              </a:lnSpc>
              <a:spcBef>
                <a:spcPts val="0"/>
              </a:spcBef>
              <a:spcAft>
                <a:spcPts val="0"/>
              </a:spcAft>
              <a:buNone/>
              <a:defRPr b="1">
                <a:solidFill>
                  <a:schemeClr val="accent1"/>
                </a:solidFill>
              </a:defRPr>
            </a:lvl4pPr>
            <a:lvl5pPr lvl="4" rtl="0">
              <a:lnSpc>
                <a:spcPct val="100000"/>
              </a:lnSpc>
              <a:spcBef>
                <a:spcPts val="0"/>
              </a:spcBef>
              <a:spcAft>
                <a:spcPts val="0"/>
              </a:spcAft>
              <a:buNone/>
              <a:defRPr b="1">
                <a:solidFill>
                  <a:schemeClr val="accent1"/>
                </a:solidFill>
              </a:defRPr>
            </a:lvl5pPr>
            <a:lvl6pPr lvl="5" rtl="0">
              <a:lnSpc>
                <a:spcPct val="100000"/>
              </a:lnSpc>
              <a:spcBef>
                <a:spcPts val="0"/>
              </a:spcBef>
              <a:spcAft>
                <a:spcPts val="0"/>
              </a:spcAft>
              <a:buNone/>
              <a:defRPr b="1">
                <a:solidFill>
                  <a:schemeClr val="accent1"/>
                </a:solidFill>
              </a:defRPr>
            </a:lvl6pPr>
            <a:lvl7pPr lvl="6" rtl="0">
              <a:lnSpc>
                <a:spcPct val="100000"/>
              </a:lnSpc>
              <a:spcBef>
                <a:spcPts val="0"/>
              </a:spcBef>
              <a:spcAft>
                <a:spcPts val="0"/>
              </a:spcAft>
              <a:buNone/>
              <a:defRPr b="1">
                <a:solidFill>
                  <a:schemeClr val="accent1"/>
                </a:solidFill>
              </a:defRPr>
            </a:lvl7pPr>
            <a:lvl8pPr lvl="7" rtl="0">
              <a:lnSpc>
                <a:spcPct val="100000"/>
              </a:lnSpc>
              <a:spcBef>
                <a:spcPts val="0"/>
              </a:spcBef>
              <a:spcAft>
                <a:spcPts val="0"/>
              </a:spcAft>
              <a:buNone/>
              <a:defRPr b="1">
                <a:solidFill>
                  <a:schemeClr val="accent1"/>
                </a:solidFill>
              </a:defRPr>
            </a:lvl8pPr>
            <a:lvl9pPr lvl="8" rtl="0">
              <a:lnSpc>
                <a:spcPct val="100000"/>
              </a:lnSpc>
              <a:spcBef>
                <a:spcPts val="0"/>
              </a:spcBef>
              <a:spcAft>
                <a:spcPts val="0"/>
              </a:spcAft>
              <a:buNone/>
              <a:defRPr b="1">
                <a:solidFill>
                  <a:schemeClr val="accent1"/>
                </a:solidFill>
              </a:defRPr>
            </a:lvl9pPr>
          </a:lstStyle>
          <a:p/>
        </p:txBody>
      </p:sp>
      <p:sp>
        <p:nvSpPr>
          <p:cNvPr id="264" name="Google Shape;264;p15"/>
          <p:cNvSpPr/>
          <p:nvPr/>
        </p:nvSpPr>
        <p:spPr>
          <a:xfrm>
            <a:off x="1562814" y="4161621"/>
            <a:ext cx="49954" cy="49942"/>
          </a:xfrm>
          <a:custGeom>
            <a:avLst/>
            <a:gdLst/>
            <a:ahLst/>
            <a:cxnLst/>
            <a:rect l="l" t="t" r="r" b="b"/>
            <a:pathLst>
              <a:path w="4298" h="4297" fill="none" extrusionOk="0">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w="69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 name="Google Shape;265;p15"/>
          <p:cNvSpPr/>
          <p:nvPr/>
        </p:nvSpPr>
        <p:spPr>
          <a:xfrm>
            <a:off x="1612768" y="1634086"/>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 name="Google Shape;266;p15"/>
          <p:cNvSpPr/>
          <p:nvPr/>
        </p:nvSpPr>
        <p:spPr>
          <a:xfrm>
            <a:off x="2690727" y="4678448"/>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 name="Google Shape;267;p15"/>
          <p:cNvSpPr/>
          <p:nvPr/>
        </p:nvSpPr>
        <p:spPr>
          <a:xfrm>
            <a:off x="482643" y="4841673"/>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 name="Google Shape;268;p15"/>
          <p:cNvSpPr/>
          <p:nvPr/>
        </p:nvSpPr>
        <p:spPr>
          <a:xfrm>
            <a:off x="4070714" y="4161621"/>
            <a:ext cx="49954" cy="49942"/>
          </a:xfrm>
          <a:custGeom>
            <a:avLst/>
            <a:gdLst/>
            <a:ahLst/>
            <a:cxnLst/>
            <a:rect l="l" t="t" r="r" b="b"/>
            <a:pathLst>
              <a:path w="4298" h="4297" fill="none" extrusionOk="0">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w="69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 name="Google Shape;269;p15"/>
          <p:cNvSpPr/>
          <p:nvPr/>
        </p:nvSpPr>
        <p:spPr>
          <a:xfrm>
            <a:off x="742164" y="4080446"/>
            <a:ext cx="49954" cy="49942"/>
          </a:xfrm>
          <a:custGeom>
            <a:avLst/>
            <a:gdLst/>
            <a:ahLst/>
            <a:cxnLst/>
            <a:rect l="l" t="t" r="r" b="b"/>
            <a:pathLst>
              <a:path w="4298" h="4297" fill="none" extrusionOk="0">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w="69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 name="Google Shape;270;p15"/>
          <p:cNvSpPr/>
          <p:nvPr/>
        </p:nvSpPr>
        <p:spPr>
          <a:xfrm>
            <a:off x="432118" y="1371323"/>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 name="Google Shape;271;p15"/>
          <p:cNvSpPr/>
          <p:nvPr/>
        </p:nvSpPr>
        <p:spPr>
          <a:xfrm>
            <a:off x="618489" y="2218296"/>
            <a:ext cx="49954" cy="49942"/>
          </a:xfrm>
          <a:custGeom>
            <a:avLst/>
            <a:gdLst/>
            <a:ahLst/>
            <a:cxnLst/>
            <a:rect l="l" t="t" r="r" b="b"/>
            <a:pathLst>
              <a:path w="4298" h="4297" fill="none" extrusionOk="0">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w="69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 name="Google Shape;272;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5">
  <p:cSld name="TITLE_AND_BODY_1_2">
    <p:bg>
      <p:bgPr>
        <a:solidFill>
          <a:schemeClr val="accent3"/>
        </a:solidFill>
        <a:effectLst/>
      </p:bgPr>
    </p:bg>
    <p:spTree>
      <p:nvGrpSpPr>
        <p:cNvPr id="1" name="Shape 273"/>
        <p:cNvGrpSpPr/>
        <p:nvPr/>
      </p:nvGrpSpPr>
      <p:grpSpPr>
        <a:xfrm>
          <a:off x="0" y="0"/>
          <a:ext cx="0" cy="0"/>
          <a:chOff x="0" y="0"/>
          <a:chExt cx="0" cy="0"/>
        </a:xfrm>
      </p:grpSpPr>
      <p:sp>
        <p:nvSpPr>
          <p:cNvPr id="274" name="Google Shape;274;p16"/>
          <p:cNvSpPr/>
          <p:nvPr/>
        </p:nvSpPr>
        <p:spPr>
          <a:xfrm>
            <a:off x="270825" y="111595"/>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 name="Google Shape;275;p16"/>
          <p:cNvSpPr/>
          <p:nvPr/>
        </p:nvSpPr>
        <p:spPr>
          <a:xfrm>
            <a:off x="814925" y="539503"/>
            <a:ext cx="7432399" cy="500753"/>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 name="Google Shape;276;p16"/>
          <p:cNvSpPr/>
          <p:nvPr/>
        </p:nvSpPr>
        <p:spPr>
          <a:xfrm>
            <a:off x="1091993" y="595570"/>
            <a:ext cx="392151" cy="38862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 name="Google Shape;277;p16"/>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 name="Google Shape;278;p16"/>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 name="Google Shape;279;p16"/>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 name="Google Shape;280;p16"/>
          <p:cNvSpPr txBox="1">
            <a:spLocks noGrp="1"/>
          </p:cNvSpPr>
          <p:nvPr>
            <p:ph type="title"/>
          </p:nvPr>
        </p:nvSpPr>
        <p:spPr>
          <a:xfrm>
            <a:off x="1541075" y="540426"/>
            <a:ext cx="64869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b="1">
                <a:solidFill>
                  <a:schemeClr val="accent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1" name="Google Shape;281;p16"/>
          <p:cNvSpPr txBox="1">
            <a:spLocks noGrp="1"/>
          </p:cNvSpPr>
          <p:nvPr>
            <p:ph type="subTitle" idx="1"/>
          </p:nvPr>
        </p:nvSpPr>
        <p:spPr>
          <a:xfrm>
            <a:off x="886650" y="1941914"/>
            <a:ext cx="3381600" cy="84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solidFill>
                  <a:schemeClr val="dk2"/>
                </a:solidFill>
              </a:defRPr>
            </a:lvl1pPr>
            <a:lvl2pPr lvl="1" rtl="0">
              <a:lnSpc>
                <a:spcPct val="100000"/>
              </a:lnSpc>
              <a:spcBef>
                <a:spcPts val="0"/>
              </a:spcBef>
              <a:spcAft>
                <a:spcPts val="0"/>
              </a:spcAft>
              <a:buNone/>
              <a:defRPr sz="1600">
                <a:solidFill>
                  <a:schemeClr val="dk2"/>
                </a:solidFill>
              </a:defRPr>
            </a:lvl2pPr>
            <a:lvl3pPr lvl="2" rtl="0">
              <a:lnSpc>
                <a:spcPct val="100000"/>
              </a:lnSpc>
              <a:spcBef>
                <a:spcPts val="0"/>
              </a:spcBef>
              <a:spcAft>
                <a:spcPts val="0"/>
              </a:spcAft>
              <a:buNone/>
              <a:defRPr sz="1600">
                <a:solidFill>
                  <a:schemeClr val="dk2"/>
                </a:solidFill>
              </a:defRPr>
            </a:lvl3pPr>
            <a:lvl4pPr lvl="3" rtl="0">
              <a:lnSpc>
                <a:spcPct val="100000"/>
              </a:lnSpc>
              <a:spcBef>
                <a:spcPts val="0"/>
              </a:spcBef>
              <a:spcAft>
                <a:spcPts val="0"/>
              </a:spcAft>
              <a:buNone/>
              <a:defRPr sz="1600">
                <a:solidFill>
                  <a:schemeClr val="dk2"/>
                </a:solidFill>
              </a:defRPr>
            </a:lvl4pPr>
            <a:lvl5pPr lvl="4" rtl="0">
              <a:lnSpc>
                <a:spcPct val="100000"/>
              </a:lnSpc>
              <a:spcBef>
                <a:spcPts val="0"/>
              </a:spcBef>
              <a:spcAft>
                <a:spcPts val="0"/>
              </a:spcAft>
              <a:buNone/>
              <a:defRPr sz="1600">
                <a:solidFill>
                  <a:schemeClr val="dk2"/>
                </a:solidFill>
              </a:defRPr>
            </a:lvl5pPr>
            <a:lvl6pPr lvl="5" rtl="0">
              <a:lnSpc>
                <a:spcPct val="100000"/>
              </a:lnSpc>
              <a:spcBef>
                <a:spcPts val="0"/>
              </a:spcBef>
              <a:spcAft>
                <a:spcPts val="0"/>
              </a:spcAft>
              <a:buNone/>
              <a:defRPr sz="1600">
                <a:solidFill>
                  <a:schemeClr val="dk2"/>
                </a:solidFill>
              </a:defRPr>
            </a:lvl6pPr>
            <a:lvl7pPr lvl="6" rtl="0">
              <a:lnSpc>
                <a:spcPct val="100000"/>
              </a:lnSpc>
              <a:spcBef>
                <a:spcPts val="0"/>
              </a:spcBef>
              <a:spcAft>
                <a:spcPts val="0"/>
              </a:spcAft>
              <a:buNone/>
              <a:defRPr sz="1600">
                <a:solidFill>
                  <a:schemeClr val="dk2"/>
                </a:solidFill>
              </a:defRPr>
            </a:lvl7pPr>
            <a:lvl8pPr lvl="7" rtl="0">
              <a:lnSpc>
                <a:spcPct val="100000"/>
              </a:lnSpc>
              <a:spcBef>
                <a:spcPts val="0"/>
              </a:spcBef>
              <a:spcAft>
                <a:spcPts val="0"/>
              </a:spcAft>
              <a:buNone/>
              <a:defRPr sz="1600">
                <a:solidFill>
                  <a:schemeClr val="dk2"/>
                </a:solidFill>
              </a:defRPr>
            </a:lvl8pPr>
            <a:lvl9pPr lvl="8" rtl="0">
              <a:lnSpc>
                <a:spcPct val="100000"/>
              </a:lnSpc>
              <a:spcBef>
                <a:spcPts val="0"/>
              </a:spcBef>
              <a:spcAft>
                <a:spcPts val="0"/>
              </a:spcAft>
              <a:buNone/>
              <a:defRPr sz="1600">
                <a:solidFill>
                  <a:schemeClr val="dk2"/>
                </a:solidFill>
              </a:defRPr>
            </a:lvl9pPr>
          </a:lstStyle>
          <a:p/>
        </p:txBody>
      </p:sp>
      <p:sp>
        <p:nvSpPr>
          <p:cNvPr id="282" name="Google Shape;282;p16"/>
          <p:cNvSpPr txBox="1">
            <a:spLocks noGrp="1"/>
          </p:cNvSpPr>
          <p:nvPr>
            <p:ph type="subTitle" idx="2"/>
          </p:nvPr>
        </p:nvSpPr>
        <p:spPr>
          <a:xfrm>
            <a:off x="886650" y="1574337"/>
            <a:ext cx="3031500" cy="315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b="1">
                <a:solidFill>
                  <a:schemeClr val="accent2"/>
                </a:solidFill>
              </a:defRPr>
            </a:lvl1pPr>
            <a:lvl2pPr lvl="1" rtl="0">
              <a:lnSpc>
                <a:spcPct val="100000"/>
              </a:lnSpc>
              <a:spcBef>
                <a:spcPts val="0"/>
              </a:spcBef>
              <a:spcAft>
                <a:spcPts val="0"/>
              </a:spcAft>
              <a:buNone/>
              <a:defRPr b="1">
                <a:solidFill>
                  <a:schemeClr val="accent2"/>
                </a:solidFill>
              </a:defRPr>
            </a:lvl2pPr>
            <a:lvl3pPr lvl="2" rtl="0">
              <a:lnSpc>
                <a:spcPct val="100000"/>
              </a:lnSpc>
              <a:spcBef>
                <a:spcPts val="0"/>
              </a:spcBef>
              <a:spcAft>
                <a:spcPts val="0"/>
              </a:spcAft>
              <a:buNone/>
              <a:defRPr b="1">
                <a:solidFill>
                  <a:schemeClr val="accent2"/>
                </a:solidFill>
              </a:defRPr>
            </a:lvl3pPr>
            <a:lvl4pPr lvl="3" rtl="0">
              <a:lnSpc>
                <a:spcPct val="100000"/>
              </a:lnSpc>
              <a:spcBef>
                <a:spcPts val="0"/>
              </a:spcBef>
              <a:spcAft>
                <a:spcPts val="0"/>
              </a:spcAft>
              <a:buNone/>
              <a:defRPr b="1">
                <a:solidFill>
                  <a:schemeClr val="accent2"/>
                </a:solidFill>
              </a:defRPr>
            </a:lvl4pPr>
            <a:lvl5pPr lvl="4" rtl="0">
              <a:lnSpc>
                <a:spcPct val="100000"/>
              </a:lnSpc>
              <a:spcBef>
                <a:spcPts val="0"/>
              </a:spcBef>
              <a:spcAft>
                <a:spcPts val="0"/>
              </a:spcAft>
              <a:buNone/>
              <a:defRPr b="1">
                <a:solidFill>
                  <a:schemeClr val="accent2"/>
                </a:solidFill>
              </a:defRPr>
            </a:lvl5pPr>
            <a:lvl6pPr lvl="5" rtl="0">
              <a:lnSpc>
                <a:spcPct val="100000"/>
              </a:lnSpc>
              <a:spcBef>
                <a:spcPts val="0"/>
              </a:spcBef>
              <a:spcAft>
                <a:spcPts val="0"/>
              </a:spcAft>
              <a:buNone/>
              <a:defRPr b="1">
                <a:solidFill>
                  <a:schemeClr val="accent2"/>
                </a:solidFill>
              </a:defRPr>
            </a:lvl6pPr>
            <a:lvl7pPr lvl="6" rtl="0">
              <a:lnSpc>
                <a:spcPct val="100000"/>
              </a:lnSpc>
              <a:spcBef>
                <a:spcPts val="0"/>
              </a:spcBef>
              <a:spcAft>
                <a:spcPts val="0"/>
              </a:spcAft>
              <a:buNone/>
              <a:defRPr b="1">
                <a:solidFill>
                  <a:schemeClr val="accent2"/>
                </a:solidFill>
              </a:defRPr>
            </a:lvl7pPr>
            <a:lvl8pPr lvl="7" rtl="0">
              <a:lnSpc>
                <a:spcPct val="100000"/>
              </a:lnSpc>
              <a:spcBef>
                <a:spcPts val="0"/>
              </a:spcBef>
              <a:spcAft>
                <a:spcPts val="0"/>
              </a:spcAft>
              <a:buNone/>
              <a:defRPr b="1">
                <a:solidFill>
                  <a:schemeClr val="accent2"/>
                </a:solidFill>
              </a:defRPr>
            </a:lvl8pPr>
            <a:lvl9pPr lvl="8" rtl="0">
              <a:lnSpc>
                <a:spcPct val="100000"/>
              </a:lnSpc>
              <a:spcBef>
                <a:spcPts val="0"/>
              </a:spcBef>
              <a:spcAft>
                <a:spcPts val="0"/>
              </a:spcAft>
              <a:buNone/>
              <a:defRPr b="1">
                <a:solidFill>
                  <a:schemeClr val="accent2"/>
                </a:solidFill>
              </a:defRPr>
            </a:lvl9pPr>
          </a:lstStyle>
          <a:p/>
        </p:txBody>
      </p:sp>
      <p:grpSp>
        <p:nvGrpSpPr>
          <p:cNvPr id="283" name="Google Shape;283;p16"/>
          <p:cNvGrpSpPr/>
          <p:nvPr/>
        </p:nvGrpSpPr>
        <p:grpSpPr>
          <a:xfrm flipH="1">
            <a:off x="4481194" y="1371323"/>
            <a:ext cx="3638024" cy="3510436"/>
            <a:chOff x="482643" y="1371323"/>
            <a:chExt cx="3638024" cy="3510436"/>
          </a:xfrm>
        </p:grpSpPr>
        <p:sp>
          <p:nvSpPr>
            <p:cNvPr id="284" name="Google Shape;284;p16"/>
            <p:cNvSpPr/>
            <p:nvPr/>
          </p:nvSpPr>
          <p:spPr>
            <a:xfrm>
              <a:off x="1562814" y="4161621"/>
              <a:ext cx="49954" cy="49942"/>
            </a:xfrm>
            <a:custGeom>
              <a:avLst/>
              <a:gdLst/>
              <a:ahLst/>
              <a:cxnLst/>
              <a:rect l="l" t="t" r="r" b="b"/>
              <a:pathLst>
                <a:path w="4298" h="4297" fill="none" extrusionOk="0">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w="69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 name="Google Shape;285;p16"/>
            <p:cNvSpPr/>
            <p:nvPr/>
          </p:nvSpPr>
          <p:spPr>
            <a:xfrm>
              <a:off x="2690727" y="4678448"/>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 name="Google Shape;286;p16"/>
            <p:cNvSpPr/>
            <p:nvPr/>
          </p:nvSpPr>
          <p:spPr>
            <a:xfrm>
              <a:off x="482643" y="4841673"/>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 name="Google Shape;287;p16"/>
            <p:cNvSpPr/>
            <p:nvPr/>
          </p:nvSpPr>
          <p:spPr>
            <a:xfrm>
              <a:off x="4070714" y="4161621"/>
              <a:ext cx="49954" cy="49942"/>
            </a:xfrm>
            <a:custGeom>
              <a:avLst/>
              <a:gdLst/>
              <a:ahLst/>
              <a:cxnLst/>
              <a:rect l="l" t="t" r="r" b="b"/>
              <a:pathLst>
                <a:path w="4298" h="4297" fill="none" extrusionOk="0">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w="69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 name="Google Shape;288;p16"/>
            <p:cNvSpPr/>
            <p:nvPr/>
          </p:nvSpPr>
          <p:spPr>
            <a:xfrm>
              <a:off x="742164" y="4080446"/>
              <a:ext cx="49954" cy="49942"/>
            </a:xfrm>
            <a:custGeom>
              <a:avLst/>
              <a:gdLst/>
              <a:ahLst/>
              <a:cxnLst/>
              <a:rect l="l" t="t" r="r" b="b"/>
              <a:pathLst>
                <a:path w="4298" h="4297" fill="none" extrusionOk="0">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w="69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 name="Google Shape;289;p16"/>
            <p:cNvSpPr/>
            <p:nvPr/>
          </p:nvSpPr>
          <p:spPr>
            <a:xfrm>
              <a:off x="813118" y="1371323"/>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 name="Google Shape;290;p16"/>
            <p:cNvSpPr/>
            <p:nvPr/>
          </p:nvSpPr>
          <p:spPr>
            <a:xfrm>
              <a:off x="618489" y="2218296"/>
              <a:ext cx="49954" cy="49942"/>
            </a:xfrm>
            <a:custGeom>
              <a:avLst/>
              <a:gdLst/>
              <a:ahLst/>
              <a:cxnLst/>
              <a:rect l="l" t="t" r="r" b="b"/>
              <a:pathLst>
                <a:path w="4298" h="4297" fill="none" extrusionOk="0">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w="69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91" name="Google Shape;291;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6">
  <p:cSld name="TITLE_AND_BODY_1_1">
    <p:spTree>
      <p:nvGrpSpPr>
        <p:cNvPr id="1" name="Shape 292"/>
        <p:cNvGrpSpPr/>
        <p:nvPr/>
      </p:nvGrpSpPr>
      <p:grpSpPr>
        <a:xfrm>
          <a:off x="0" y="0"/>
          <a:ext cx="0" cy="0"/>
          <a:chOff x="0" y="0"/>
          <a:chExt cx="0" cy="0"/>
        </a:xfrm>
      </p:grpSpPr>
      <p:sp>
        <p:nvSpPr>
          <p:cNvPr id="293" name="Google Shape;293;p17"/>
          <p:cNvSpPr/>
          <p:nvPr/>
        </p:nvSpPr>
        <p:spPr>
          <a:xfrm>
            <a:off x="270825" y="111595"/>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 name="Google Shape;294;p17"/>
          <p:cNvSpPr/>
          <p:nvPr/>
        </p:nvSpPr>
        <p:spPr>
          <a:xfrm>
            <a:off x="814925" y="539503"/>
            <a:ext cx="7432399" cy="500753"/>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 name="Google Shape;295;p17"/>
          <p:cNvSpPr/>
          <p:nvPr/>
        </p:nvSpPr>
        <p:spPr>
          <a:xfrm>
            <a:off x="1091993" y="595570"/>
            <a:ext cx="392151" cy="38862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 name="Google Shape;296;p17"/>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 name="Google Shape;297;p17"/>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 name="Google Shape;298;p17"/>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 name="Google Shape;299;p17"/>
          <p:cNvSpPr txBox="1">
            <a:spLocks noGrp="1"/>
          </p:cNvSpPr>
          <p:nvPr>
            <p:ph type="title"/>
          </p:nvPr>
        </p:nvSpPr>
        <p:spPr>
          <a:xfrm>
            <a:off x="1541075" y="544291"/>
            <a:ext cx="64869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b="1">
                <a:solidFill>
                  <a:schemeClr val="accent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0" name="Google Shape;300;p17"/>
          <p:cNvSpPr txBox="1">
            <a:spLocks noGrp="1"/>
          </p:cNvSpPr>
          <p:nvPr>
            <p:ph type="subTitle" idx="1"/>
          </p:nvPr>
        </p:nvSpPr>
        <p:spPr>
          <a:xfrm>
            <a:off x="886638" y="2262398"/>
            <a:ext cx="3031500" cy="84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700"/>
            </a:lvl1pPr>
            <a:lvl2pPr lvl="1" rtl="0">
              <a:lnSpc>
                <a:spcPct val="100000"/>
              </a:lnSpc>
              <a:spcBef>
                <a:spcPts val="0"/>
              </a:spcBef>
              <a:spcAft>
                <a:spcPts val="0"/>
              </a:spcAft>
              <a:buNone/>
              <a:defRPr sz="1700"/>
            </a:lvl2pPr>
            <a:lvl3pPr lvl="2" rtl="0">
              <a:lnSpc>
                <a:spcPct val="100000"/>
              </a:lnSpc>
              <a:spcBef>
                <a:spcPts val="0"/>
              </a:spcBef>
              <a:spcAft>
                <a:spcPts val="0"/>
              </a:spcAft>
              <a:buNone/>
              <a:defRPr sz="1700"/>
            </a:lvl3pPr>
            <a:lvl4pPr lvl="3" rtl="0">
              <a:lnSpc>
                <a:spcPct val="100000"/>
              </a:lnSpc>
              <a:spcBef>
                <a:spcPts val="0"/>
              </a:spcBef>
              <a:spcAft>
                <a:spcPts val="0"/>
              </a:spcAft>
              <a:buNone/>
              <a:defRPr sz="1700"/>
            </a:lvl4pPr>
            <a:lvl5pPr lvl="4" rtl="0">
              <a:lnSpc>
                <a:spcPct val="100000"/>
              </a:lnSpc>
              <a:spcBef>
                <a:spcPts val="0"/>
              </a:spcBef>
              <a:spcAft>
                <a:spcPts val="0"/>
              </a:spcAft>
              <a:buNone/>
              <a:defRPr sz="1700"/>
            </a:lvl5pPr>
            <a:lvl6pPr lvl="5" rtl="0">
              <a:lnSpc>
                <a:spcPct val="100000"/>
              </a:lnSpc>
              <a:spcBef>
                <a:spcPts val="0"/>
              </a:spcBef>
              <a:spcAft>
                <a:spcPts val="0"/>
              </a:spcAft>
              <a:buNone/>
              <a:defRPr sz="1700"/>
            </a:lvl6pPr>
            <a:lvl7pPr lvl="6" rtl="0">
              <a:lnSpc>
                <a:spcPct val="100000"/>
              </a:lnSpc>
              <a:spcBef>
                <a:spcPts val="0"/>
              </a:spcBef>
              <a:spcAft>
                <a:spcPts val="0"/>
              </a:spcAft>
              <a:buNone/>
              <a:defRPr sz="1700"/>
            </a:lvl7pPr>
            <a:lvl8pPr lvl="7" rtl="0">
              <a:lnSpc>
                <a:spcPct val="100000"/>
              </a:lnSpc>
              <a:spcBef>
                <a:spcPts val="0"/>
              </a:spcBef>
              <a:spcAft>
                <a:spcPts val="0"/>
              </a:spcAft>
              <a:buNone/>
              <a:defRPr sz="1700"/>
            </a:lvl8pPr>
            <a:lvl9pPr lvl="8" rtl="0">
              <a:lnSpc>
                <a:spcPct val="100000"/>
              </a:lnSpc>
              <a:spcBef>
                <a:spcPts val="0"/>
              </a:spcBef>
              <a:spcAft>
                <a:spcPts val="0"/>
              </a:spcAft>
              <a:buNone/>
              <a:defRPr sz="1700"/>
            </a:lvl9pPr>
          </a:lstStyle>
          <a:p/>
        </p:txBody>
      </p:sp>
      <p:sp>
        <p:nvSpPr>
          <p:cNvPr id="301" name="Google Shape;301;p17"/>
          <p:cNvSpPr txBox="1">
            <a:spLocks noGrp="1"/>
          </p:cNvSpPr>
          <p:nvPr>
            <p:ph type="subTitle" idx="2"/>
          </p:nvPr>
        </p:nvSpPr>
        <p:spPr>
          <a:xfrm>
            <a:off x="886650" y="1893138"/>
            <a:ext cx="3031500" cy="30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b="1">
                <a:solidFill>
                  <a:schemeClr val="accent2"/>
                </a:solidFill>
              </a:defRPr>
            </a:lvl1pPr>
            <a:lvl2pPr lvl="1" rtl="0">
              <a:lnSpc>
                <a:spcPct val="100000"/>
              </a:lnSpc>
              <a:spcBef>
                <a:spcPts val="0"/>
              </a:spcBef>
              <a:spcAft>
                <a:spcPts val="0"/>
              </a:spcAft>
              <a:buNone/>
              <a:defRPr b="1">
                <a:solidFill>
                  <a:schemeClr val="accent2"/>
                </a:solidFill>
              </a:defRPr>
            </a:lvl2pPr>
            <a:lvl3pPr lvl="2" rtl="0">
              <a:lnSpc>
                <a:spcPct val="100000"/>
              </a:lnSpc>
              <a:spcBef>
                <a:spcPts val="0"/>
              </a:spcBef>
              <a:spcAft>
                <a:spcPts val="0"/>
              </a:spcAft>
              <a:buNone/>
              <a:defRPr b="1">
                <a:solidFill>
                  <a:schemeClr val="accent2"/>
                </a:solidFill>
              </a:defRPr>
            </a:lvl3pPr>
            <a:lvl4pPr lvl="3" rtl="0">
              <a:lnSpc>
                <a:spcPct val="100000"/>
              </a:lnSpc>
              <a:spcBef>
                <a:spcPts val="0"/>
              </a:spcBef>
              <a:spcAft>
                <a:spcPts val="0"/>
              </a:spcAft>
              <a:buNone/>
              <a:defRPr b="1">
                <a:solidFill>
                  <a:schemeClr val="accent2"/>
                </a:solidFill>
              </a:defRPr>
            </a:lvl4pPr>
            <a:lvl5pPr lvl="4" rtl="0">
              <a:lnSpc>
                <a:spcPct val="100000"/>
              </a:lnSpc>
              <a:spcBef>
                <a:spcPts val="0"/>
              </a:spcBef>
              <a:spcAft>
                <a:spcPts val="0"/>
              </a:spcAft>
              <a:buNone/>
              <a:defRPr b="1">
                <a:solidFill>
                  <a:schemeClr val="accent2"/>
                </a:solidFill>
              </a:defRPr>
            </a:lvl5pPr>
            <a:lvl6pPr lvl="5" rtl="0">
              <a:lnSpc>
                <a:spcPct val="100000"/>
              </a:lnSpc>
              <a:spcBef>
                <a:spcPts val="0"/>
              </a:spcBef>
              <a:spcAft>
                <a:spcPts val="0"/>
              </a:spcAft>
              <a:buNone/>
              <a:defRPr b="1">
                <a:solidFill>
                  <a:schemeClr val="accent2"/>
                </a:solidFill>
              </a:defRPr>
            </a:lvl6pPr>
            <a:lvl7pPr lvl="6" rtl="0">
              <a:lnSpc>
                <a:spcPct val="100000"/>
              </a:lnSpc>
              <a:spcBef>
                <a:spcPts val="0"/>
              </a:spcBef>
              <a:spcAft>
                <a:spcPts val="0"/>
              </a:spcAft>
              <a:buNone/>
              <a:defRPr b="1">
                <a:solidFill>
                  <a:schemeClr val="accent2"/>
                </a:solidFill>
              </a:defRPr>
            </a:lvl7pPr>
            <a:lvl8pPr lvl="7" rtl="0">
              <a:lnSpc>
                <a:spcPct val="100000"/>
              </a:lnSpc>
              <a:spcBef>
                <a:spcPts val="0"/>
              </a:spcBef>
              <a:spcAft>
                <a:spcPts val="0"/>
              </a:spcAft>
              <a:buNone/>
              <a:defRPr b="1">
                <a:solidFill>
                  <a:schemeClr val="accent2"/>
                </a:solidFill>
              </a:defRPr>
            </a:lvl8pPr>
            <a:lvl9pPr lvl="8" rtl="0">
              <a:lnSpc>
                <a:spcPct val="100000"/>
              </a:lnSpc>
              <a:spcBef>
                <a:spcPts val="0"/>
              </a:spcBef>
              <a:spcAft>
                <a:spcPts val="0"/>
              </a:spcAft>
              <a:buNone/>
              <a:defRPr b="1">
                <a:solidFill>
                  <a:schemeClr val="accent2"/>
                </a:solidFill>
              </a:defRPr>
            </a:lvl9pPr>
          </a:lstStyle>
          <a:p/>
        </p:txBody>
      </p:sp>
      <p:sp>
        <p:nvSpPr>
          <p:cNvPr id="302" name="Google Shape;302;p17"/>
          <p:cNvSpPr/>
          <p:nvPr/>
        </p:nvSpPr>
        <p:spPr>
          <a:xfrm>
            <a:off x="566058" y="2881612"/>
            <a:ext cx="154834" cy="142838"/>
          </a:xfrm>
          <a:custGeom>
            <a:avLst/>
            <a:gdLst/>
            <a:ahLst/>
            <a:cxnLst/>
            <a:rect l="l" t="t" r="r" b="b"/>
            <a:pathLst>
              <a:path w="8854" h="8168" extrusionOk="0">
                <a:moveTo>
                  <a:pt x="4207" y="340"/>
                </a:moveTo>
                <a:cubicBezTo>
                  <a:pt x="4731" y="340"/>
                  <a:pt x="5254" y="445"/>
                  <a:pt x="5735" y="675"/>
                </a:cubicBezTo>
                <a:cubicBezTo>
                  <a:pt x="7619" y="1533"/>
                  <a:pt x="8456" y="3752"/>
                  <a:pt x="7598" y="5614"/>
                </a:cubicBezTo>
                <a:cubicBezTo>
                  <a:pt x="6984" y="6996"/>
                  <a:pt x="5627" y="7814"/>
                  <a:pt x="4205" y="7814"/>
                </a:cubicBezTo>
                <a:cubicBezTo>
                  <a:pt x="3687" y="7814"/>
                  <a:pt x="3161" y="7706"/>
                  <a:pt x="2659" y="7477"/>
                </a:cubicBezTo>
                <a:cubicBezTo>
                  <a:pt x="1738" y="7079"/>
                  <a:pt x="1047" y="6326"/>
                  <a:pt x="691" y="5405"/>
                </a:cubicBezTo>
                <a:cubicBezTo>
                  <a:pt x="356" y="4463"/>
                  <a:pt x="377" y="3438"/>
                  <a:pt x="796" y="2538"/>
                </a:cubicBezTo>
                <a:cubicBezTo>
                  <a:pt x="1424" y="1156"/>
                  <a:pt x="2784" y="340"/>
                  <a:pt x="4207" y="340"/>
                </a:cubicBezTo>
                <a:close/>
                <a:moveTo>
                  <a:pt x="4201" y="0"/>
                </a:moveTo>
                <a:cubicBezTo>
                  <a:pt x="2646" y="0"/>
                  <a:pt x="1158" y="885"/>
                  <a:pt x="482" y="2391"/>
                </a:cubicBezTo>
                <a:cubicBezTo>
                  <a:pt x="22" y="3396"/>
                  <a:pt x="1" y="4505"/>
                  <a:pt x="377" y="5531"/>
                </a:cubicBezTo>
                <a:cubicBezTo>
                  <a:pt x="754" y="6535"/>
                  <a:pt x="1528" y="7351"/>
                  <a:pt x="2512" y="7812"/>
                </a:cubicBezTo>
                <a:cubicBezTo>
                  <a:pt x="3056" y="8042"/>
                  <a:pt x="3642" y="8168"/>
                  <a:pt x="4187" y="8168"/>
                </a:cubicBezTo>
                <a:cubicBezTo>
                  <a:pt x="5756" y="8168"/>
                  <a:pt x="7242" y="7268"/>
                  <a:pt x="7933" y="5761"/>
                </a:cubicBezTo>
                <a:cubicBezTo>
                  <a:pt x="8854" y="3710"/>
                  <a:pt x="7933" y="1282"/>
                  <a:pt x="5882" y="361"/>
                </a:cubicBezTo>
                <a:cubicBezTo>
                  <a:pt x="5336" y="116"/>
                  <a:pt x="4765" y="0"/>
                  <a:pt x="42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 name="Google Shape;303;p17"/>
          <p:cNvSpPr/>
          <p:nvPr/>
        </p:nvSpPr>
        <p:spPr>
          <a:xfrm>
            <a:off x="713217" y="4266832"/>
            <a:ext cx="621856" cy="5876"/>
          </a:xfrm>
          <a:custGeom>
            <a:avLst/>
            <a:gdLst/>
            <a:ahLst/>
            <a:cxnLst/>
            <a:rect l="l" t="t" r="r" b="b"/>
            <a:pathLst>
              <a:path w="35560" h="336" extrusionOk="0">
                <a:moveTo>
                  <a:pt x="0" y="0"/>
                </a:moveTo>
                <a:lnTo>
                  <a:pt x="0" y="335"/>
                </a:lnTo>
                <a:lnTo>
                  <a:pt x="35559" y="335"/>
                </a:lnTo>
                <a:lnTo>
                  <a:pt x="355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 name="Google Shape;304;p17"/>
          <p:cNvSpPr/>
          <p:nvPr/>
        </p:nvSpPr>
        <p:spPr>
          <a:xfrm>
            <a:off x="1219318" y="1577398"/>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 name="Google Shape;305;p17"/>
          <p:cNvSpPr/>
          <p:nvPr/>
        </p:nvSpPr>
        <p:spPr>
          <a:xfrm>
            <a:off x="1335068" y="4757273"/>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 name="Google Shape;306;p17"/>
          <p:cNvSpPr/>
          <p:nvPr/>
        </p:nvSpPr>
        <p:spPr>
          <a:xfrm>
            <a:off x="3751220" y="4476082"/>
            <a:ext cx="299413" cy="27441"/>
          </a:xfrm>
          <a:custGeom>
            <a:avLst/>
            <a:gdLst/>
            <a:ahLst/>
            <a:cxnLst/>
            <a:rect l="l" t="t" r="r" b="b"/>
            <a:pathLst>
              <a:path w="16847" h="1544" extrusionOk="0">
                <a:moveTo>
                  <a:pt x="756" y="1"/>
                </a:moveTo>
                <a:cubicBezTo>
                  <a:pt x="333" y="1"/>
                  <a:pt x="0" y="334"/>
                  <a:pt x="0" y="757"/>
                </a:cubicBezTo>
                <a:cubicBezTo>
                  <a:pt x="0" y="1211"/>
                  <a:pt x="333" y="1543"/>
                  <a:pt x="756" y="1543"/>
                </a:cubicBezTo>
                <a:lnTo>
                  <a:pt x="16060" y="1543"/>
                </a:lnTo>
                <a:cubicBezTo>
                  <a:pt x="16483" y="1543"/>
                  <a:pt x="16846" y="1211"/>
                  <a:pt x="16846" y="757"/>
                </a:cubicBezTo>
                <a:cubicBezTo>
                  <a:pt x="16846" y="334"/>
                  <a:pt x="16483" y="1"/>
                  <a:pt x="16060"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 name="Google Shape;307;p17"/>
          <p:cNvSpPr/>
          <p:nvPr/>
        </p:nvSpPr>
        <p:spPr>
          <a:xfrm>
            <a:off x="2280639" y="4448111"/>
            <a:ext cx="156434" cy="27956"/>
          </a:xfrm>
          <a:custGeom>
            <a:avLst/>
            <a:gdLst/>
            <a:ahLst/>
            <a:cxnLst/>
            <a:rect l="l" t="t" r="r" b="b"/>
            <a:pathLst>
              <a:path w="8802" h="1573" extrusionOk="0">
                <a:moveTo>
                  <a:pt x="787" y="0"/>
                </a:moveTo>
                <a:cubicBezTo>
                  <a:pt x="333" y="0"/>
                  <a:pt x="1" y="363"/>
                  <a:pt x="1" y="786"/>
                </a:cubicBezTo>
                <a:cubicBezTo>
                  <a:pt x="1" y="1210"/>
                  <a:pt x="333" y="1573"/>
                  <a:pt x="787" y="1573"/>
                </a:cubicBezTo>
                <a:lnTo>
                  <a:pt x="8046" y="1573"/>
                </a:lnTo>
                <a:cubicBezTo>
                  <a:pt x="8469" y="1573"/>
                  <a:pt x="8802" y="1210"/>
                  <a:pt x="8802" y="786"/>
                </a:cubicBezTo>
                <a:cubicBezTo>
                  <a:pt x="8802" y="363"/>
                  <a:pt x="8469" y="0"/>
                  <a:pt x="8046"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 name="Google Shape;308;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7">
  <p:cSld name="TITLE_AND_BODY_1_1_1">
    <p:bg>
      <p:bgPr>
        <a:solidFill>
          <a:schemeClr val="accent3"/>
        </a:solidFill>
        <a:effectLst/>
      </p:bgPr>
    </p:bg>
    <p:spTree>
      <p:nvGrpSpPr>
        <p:cNvPr id="1" name="Shape 309"/>
        <p:cNvGrpSpPr/>
        <p:nvPr/>
      </p:nvGrpSpPr>
      <p:grpSpPr>
        <a:xfrm>
          <a:off x="0" y="0"/>
          <a:ext cx="0" cy="0"/>
          <a:chOff x="0" y="0"/>
          <a:chExt cx="0" cy="0"/>
        </a:xfrm>
      </p:grpSpPr>
      <p:sp>
        <p:nvSpPr>
          <p:cNvPr id="310" name="Google Shape;310;p18"/>
          <p:cNvSpPr/>
          <p:nvPr/>
        </p:nvSpPr>
        <p:spPr>
          <a:xfrm>
            <a:off x="270825" y="111595"/>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 name="Google Shape;311;p18"/>
          <p:cNvSpPr/>
          <p:nvPr/>
        </p:nvSpPr>
        <p:spPr>
          <a:xfrm>
            <a:off x="814925" y="539503"/>
            <a:ext cx="7432399" cy="500753"/>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 name="Google Shape;312;p18"/>
          <p:cNvSpPr/>
          <p:nvPr/>
        </p:nvSpPr>
        <p:spPr>
          <a:xfrm>
            <a:off x="1091993" y="595570"/>
            <a:ext cx="392151" cy="38862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 name="Google Shape;313;p18"/>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 name="Google Shape;314;p18"/>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 name="Google Shape;315;p18"/>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 name="Google Shape;316;p18"/>
          <p:cNvSpPr txBox="1">
            <a:spLocks noGrp="1"/>
          </p:cNvSpPr>
          <p:nvPr>
            <p:ph type="title"/>
          </p:nvPr>
        </p:nvSpPr>
        <p:spPr>
          <a:xfrm>
            <a:off x="1541075" y="544291"/>
            <a:ext cx="64869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b="1">
                <a:solidFill>
                  <a:schemeClr val="accent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7" name="Google Shape;317;p18"/>
          <p:cNvSpPr txBox="1">
            <a:spLocks noGrp="1"/>
          </p:cNvSpPr>
          <p:nvPr>
            <p:ph type="subTitle" idx="1"/>
          </p:nvPr>
        </p:nvSpPr>
        <p:spPr>
          <a:xfrm>
            <a:off x="4996475" y="2456105"/>
            <a:ext cx="3031500" cy="84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318" name="Google Shape;318;p18"/>
          <p:cNvSpPr txBox="1">
            <a:spLocks noGrp="1"/>
          </p:cNvSpPr>
          <p:nvPr>
            <p:ph type="subTitle" idx="2"/>
          </p:nvPr>
        </p:nvSpPr>
        <p:spPr>
          <a:xfrm>
            <a:off x="4996475" y="2091832"/>
            <a:ext cx="3031500" cy="30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b="1">
                <a:solidFill>
                  <a:schemeClr val="accent4"/>
                </a:solidFill>
              </a:defRPr>
            </a:lvl1pPr>
            <a:lvl2pPr lvl="1" rtl="0">
              <a:lnSpc>
                <a:spcPct val="100000"/>
              </a:lnSpc>
              <a:spcBef>
                <a:spcPts val="0"/>
              </a:spcBef>
              <a:spcAft>
                <a:spcPts val="0"/>
              </a:spcAft>
              <a:buNone/>
              <a:defRPr b="1">
                <a:solidFill>
                  <a:schemeClr val="accent2"/>
                </a:solidFill>
              </a:defRPr>
            </a:lvl2pPr>
            <a:lvl3pPr lvl="2" rtl="0">
              <a:lnSpc>
                <a:spcPct val="100000"/>
              </a:lnSpc>
              <a:spcBef>
                <a:spcPts val="0"/>
              </a:spcBef>
              <a:spcAft>
                <a:spcPts val="0"/>
              </a:spcAft>
              <a:buNone/>
              <a:defRPr b="1">
                <a:solidFill>
                  <a:schemeClr val="accent2"/>
                </a:solidFill>
              </a:defRPr>
            </a:lvl3pPr>
            <a:lvl4pPr lvl="3" rtl="0">
              <a:lnSpc>
                <a:spcPct val="100000"/>
              </a:lnSpc>
              <a:spcBef>
                <a:spcPts val="0"/>
              </a:spcBef>
              <a:spcAft>
                <a:spcPts val="0"/>
              </a:spcAft>
              <a:buNone/>
              <a:defRPr b="1">
                <a:solidFill>
                  <a:schemeClr val="accent2"/>
                </a:solidFill>
              </a:defRPr>
            </a:lvl4pPr>
            <a:lvl5pPr lvl="4" rtl="0">
              <a:lnSpc>
                <a:spcPct val="100000"/>
              </a:lnSpc>
              <a:spcBef>
                <a:spcPts val="0"/>
              </a:spcBef>
              <a:spcAft>
                <a:spcPts val="0"/>
              </a:spcAft>
              <a:buNone/>
              <a:defRPr b="1">
                <a:solidFill>
                  <a:schemeClr val="accent2"/>
                </a:solidFill>
              </a:defRPr>
            </a:lvl5pPr>
            <a:lvl6pPr lvl="5" rtl="0">
              <a:lnSpc>
                <a:spcPct val="100000"/>
              </a:lnSpc>
              <a:spcBef>
                <a:spcPts val="0"/>
              </a:spcBef>
              <a:spcAft>
                <a:spcPts val="0"/>
              </a:spcAft>
              <a:buNone/>
              <a:defRPr b="1">
                <a:solidFill>
                  <a:schemeClr val="accent2"/>
                </a:solidFill>
              </a:defRPr>
            </a:lvl6pPr>
            <a:lvl7pPr lvl="6" rtl="0">
              <a:lnSpc>
                <a:spcPct val="100000"/>
              </a:lnSpc>
              <a:spcBef>
                <a:spcPts val="0"/>
              </a:spcBef>
              <a:spcAft>
                <a:spcPts val="0"/>
              </a:spcAft>
              <a:buNone/>
              <a:defRPr b="1">
                <a:solidFill>
                  <a:schemeClr val="accent2"/>
                </a:solidFill>
              </a:defRPr>
            </a:lvl7pPr>
            <a:lvl8pPr lvl="7" rtl="0">
              <a:lnSpc>
                <a:spcPct val="100000"/>
              </a:lnSpc>
              <a:spcBef>
                <a:spcPts val="0"/>
              </a:spcBef>
              <a:spcAft>
                <a:spcPts val="0"/>
              </a:spcAft>
              <a:buNone/>
              <a:defRPr b="1">
                <a:solidFill>
                  <a:schemeClr val="accent2"/>
                </a:solidFill>
              </a:defRPr>
            </a:lvl8pPr>
            <a:lvl9pPr lvl="8" rtl="0">
              <a:lnSpc>
                <a:spcPct val="100000"/>
              </a:lnSpc>
              <a:spcBef>
                <a:spcPts val="0"/>
              </a:spcBef>
              <a:spcAft>
                <a:spcPts val="0"/>
              </a:spcAft>
              <a:buNone/>
              <a:defRPr b="1">
                <a:solidFill>
                  <a:schemeClr val="accent2"/>
                </a:solidFill>
              </a:defRPr>
            </a:lvl9pPr>
          </a:lstStyle>
          <a:p/>
        </p:txBody>
      </p:sp>
      <p:grpSp>
        <p:nvGrpSpPr>
          <p:cNvPr id="319" name="Google Shape;319;p18"/>
          <p:cNvGrpSpPr/>
          <p:nvPr/>
        </p:nvGrpSpPr>
        <p:grpSpPr>
          <a:xfrm flipH="1">
            <a:off x="5853166" y="1434562"/>
            <a:ext cx="2187123" cy="3362797"/>
            <a:chOff x="779420" y="1434562"/>
            <a:chExt cx="2187123" cy="3362797"/>
          </a:xfrm>
        </p:grpSpPr>
        <p:sp>
          <p:nvSpPr>
            <p:cNvPr id="320" name="Google Shape;320;p18"/>
            <p:cNvSpPr/>
            <p:nvPr/>
          </p:nvSpPr>
          <p:spPr>
            <a:xfrm>
              <a:off x="2811708" y="1434562"/>
              <a:ext cx="154834" cy="142838"/>
            </a:xfrm>
            <a:custGeom>
              <a:avLst/>
              <a:gdLst/>
              <a:ahLst/>
              <a:cxnLst/>
              <a:rect l="l" t="t" r="r" b="b"/>
              <a:pathLst>
                <a:path w="8854" h="8168" extrusionOk="0">
                  <a:moveTo>
                    <a:pt x="4207" y="340"/>
                  </a:moveTo>
                  <a:cubicBezTo>
                    <a:pt x="4731" y="340"/>
                    <a:pt x="5254" y="445"/>
                    <a:pt x="5735" y="675"/>
                  </a:cubicBezTo>
                  <a:cubicBezTo>
                    <a:pt x="7619" y="1533"/>
                    <a:pt x="8456" y="3752"/>
                    <a:pt x="7598" y="5614"/>
                  </a:cubicBezTo>
                  <a:cubicBezTo>
                    <a:pt x="6984" y="6996"/>
                    <a:pt x="5627" y="7814"/>
                    <a:pt x="4205" y="7814"/>
                  </a:cubicBezTo>
                  <a:cubicBezTo>
                    <a:pt x="3687" y="7814"/>
                    <a:pt x="3161" y="7706"/>
                    <a:pt x="2659" y="7477"/>
                  </a:cubicBezTo>
                  <a:cubicBezTo>
                    <a:pt x="1738" y="7079"/>
                    <a:pt x="1047" y="6326"/>
                    <a:pt x="691" y="5405"/>
                  </a:cubicBezTo>
                  <a:cubicBezTo>
                    <a:pt x="356" y="4463"/>
                    <a:pt x="377" y="3438"/>
                    <a:pt x="796" y="2538"/>
                  </a:cubicBezTo>
                  <a:cubicBezTo>
                    <a:pt x="1424" y="1156"/>
                    <a:pt x="2784" y="340"/>
                    <a:pt x="4207" y="340"/>
                  </a:cubicBezTo>
                  <a:close/>
                  <a:moveTo>
                    <a:pt x="4201" y="0"/>
                  </a:moveTo>
                  <a:cubicBezTo>
                    <a:pt x="2646" y="0"/>
                    <a:pt x="1158" y="885"/>
                    <a:pt x="482" y="2391"/>
                  </a:cubicBezTo>
                  <a:cubicBezTo>
                    <a:pt x="22" y="3396"/>
                    <a:pt x="1" y="4505"/>
                    <a:pt x="377" y="5531"/>
                  </a:cubicBezTo>
                  <a:cubicBezTo>
                    <a:pt x="754" y="6535"/>
                    <a:pt x="1528" y="7351"/>
                    <a:pt x="2512" y="7812"/>
                  </a:cubicBezTo>
                  <a:cubicBezTo>
                    <a:pt x="3056" y="8042"/>
                    <a:pt x="3642" y="8168"/>
                    <a:pt x="4187" y="8168"/>
                  </a:cubicBezTo>
                  <a:cubicBezTo>
                    <a:pt x="5756" y="8168"/>
                    <a:pt x="7242" y="7268"/>
                    <a:pt x="7933" y="5761"/>
                  </a:cubicBezTo>
                  <a:cubicBezTo>
                    <a:pt x="8854" y="3710"/>
                    <a:pt x="7933" y="1282"/>
                    <a:pt x="5882" y="361"/>
                  </a:cubicBezTo>
                  <a:cubicBezTo>
                    <a:pt x="5336" y="116"/>
                    <a:pt x="4765" y="0"/>
                    <a:pt x="42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 name="Google Shape;321;p18"/>
            <p:cNvSpPr/>
            <p:nvPr/>
          </p:nvSpPr>
          <p:spPr>
            <a:xfrm>
              <a:off x="1219318" y="1577398"/>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 name="Google Shape;322;p18"/>
            <p:cNvSpPr/>
            <p:nvPr/>
          </p:nvSpPr>
          <p:spPr>
            <a:xfrm>
              <a:off x="1335068" y="4757273"/>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 name="Google Shape;323;p18"/>
            <p:cNvSpPr/>
            <p:nvPr/>
          </p:nvSpPr>
          <p:spPr>
            <a:xfrm>
              <a:off x="779420" y="4171282"/>
              <a:ext cx="299413" cy="27441"/>
            </a:xfrm>
            <a:custGeom>
              <a:avLst/>
              <a:gdLst/>
              <a:ahLst/>
              <a:cxnLst/>
              <a:rect l="l" t="t" r="r" b="b"/>
              <a:pathLst>
                <a:path w="16847" h="1544" extrusionOk="0">
                  <a:moveTo>
                    <a:pt x="756" y="1"/>
                  </a:moveTo>
                  <a:cubicBezTo>
                    <a:pt x="333" y="1"/>
                    <a:pt x="0" y="334"/>
                    <a:pt x="0" y="757"/>
                  </a:cubicBezTo>
                  <a:cubicBezTo>
                    <a:pt x="0" y="1211"/>
                    <a:pt x="333" y="1543"/>
                    <a:pt x="756" y="1543"/>
                  </a:cubicBezTo>
                  <a:lnTo>
                    <a:pt x="16060" y="1543"/>
                  </a:lnTo>
                  <a:cubicBezTo>
                    <a:pt x="16483" y="1543"/>
                    <a:pt x="16846" y="1211"/>
                    <a:pt x="16846" y="757"/>
                  </a:cubicBezTo>
                  <a:cubicBezTo>
                    <a:pt x="16846" y="334"/>
                    <a:pt x="16483" y="1"/>
                    <a:pt x="16060"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 name="Google Shape;324;p18"/>
            <p:cNvSpPr/>
            <p:nvPr/>
          </p:nvSpPr>
          <p:spPr>
            <a:xfrm>
              <a:off x="2280639" y="4448111"/>
              <a:ext cx="156434" cy="27956"/>
            </a:xfrm>
            <a:custGeom>
              <a:avLst/>
              <a:gdLst/>
              <a:ahLst/>
              <a:cxnLst/>
              <a:rect l="l" t="t" r="r" b="b"/>
              <a:pathLst>
                <a:path w="8802" h="1573" extrusionOk="0">
                  <a:moveTo>
                    <a:pt x="787" y="0"/>
                  </a:moveTo>
                  <a:cubicBezTo>
                    <a:pt x="333" y="0"/>
                    <a:pt x="1" y="363"/>
                    <a:pt x="1" y="786"/>
                  </a:cubicBezTo>
                  <a:cubicBezTo>
                    <a:pt x="1" y="1210"/>
                    <a:pt x="333" y="1573"/>
                    <a:pt x="787" y="1573"/>
                  </a:cubicBezTo>
                  <a:lnTo>
                    <a:pt x="8046" y="1573"/>
                  </a:lnTo>
                  <a:cubicBezTo>
                    <a:pt x="8469" y="1573"/>
                    <a:pt x="8802" y="1210"/>
                    <a:pt x="8802" y="786"/>
                  </a:cubicBezTo>
                  <a:cubicBezTo>
                    <a:pt x="8802" y="363"/>
                    <a:pt x="8469" y="0"/>
                    <a:pt x="8046"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25" name="Google Shape;325;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2">
  <p:cSld name="ONE_COLUMN_TEXT_1_1">
    <p:spTree>
      <p:nvGrpSpPr>
        <p:cNvPr id="1" name="Shape 326"/>
        <p:cNvGrpSpPr/>
        <p:nvPr/>
      </p:nvGrpSpPr>
      <p:grpSpPr>
        <a:xfrm>
          <a:off x="0" y="0"/>
          <a:ext cx="0" cy="0"/>
          <a:chOff x="0" y="0"/>
          <a:chExt cx="0" cy="0"/>
        </a:xfrm>
      </p:grpSpPr>
      <p:sp>
        <p:nvSpPr>
          <p:cNvPr id="327" name="Google Shape;327;p19"/>
          <p:cNvSpPr/>
          <p:nvPr/>
        </p:nvSpPr>
        <p:spPr>
          <a:xfrm>
            <a:off x="270825" y="111595"/>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 name="Google Shape;328;p19"/>
          <p:cNvSpPr/>
          <p:nvPr/>
        </p:nvSpPr>
        <p:spPr>
          <a:xfrm>
            <a:off x="814925" y="539503"/>
            <a:ext cx="7432399" cy="500753"/>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 name="Google Shape;329;p19"/>
          <p:cNvSpPr/>
          <p:nvPr/>
        </p:nvSpPr>
        <p:spPr>
          <a:xfrm>
            <a:off x="1091993" y="595570"/>
            <a:ext cx="392151" cy="38862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 name="Google Shape;330;p19"/>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 name="Google Shape;331;p19"/>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 name="Google Shape;332;p19"/>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 name="Google Shape;333;p19"/>
          <p:cNvSpPr txBox="1">
            <a:spLocks noGrp="1"/>
          </p:cNvSpPr>
          <p:nvPr>
            <p:ph type="subTitle" idx="1"/>
          </p:nvPr>
        </p:nvSpPr>
        <p:spPr>
          <a:xfrm>
            <a:off x="927702" y="1354275"/>
            <a:ext cx="3583500" cy="318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defRPr>
            </a:lvl1pPr>
            <a:lvl2pPr lvl="1" rtl="0">
              <a:spcBef>
                <a:spcPts val="0"/>
              </a:spcBef>
              <a:spcAft>
                <a:spcPts val="0"/>
              </a:spcAft>
              <a:buNone/>
              <a:defRPr sz="1200">
                <a:solidFill>
                  <a:schemeClr val="dk2"/>
                </a:solidFill>
              </a:defRPr>
            </a:lvl2pPr>
            <a:lvl3pPr lvl="2" rtl="0">
              <a:spcBef>
                <a:spcPts val="0"/>
              </a:spcBef>
              <a:spcAft>
                <a:spcPts val="0"/>
              </a:spcAft>
              <a:buNone/>
              <a:defRPr sz="1200">
                <a:solidFill>
                  <a:schemeClr val="dk2"/>
                </a:solidFill>
              </a:defRPr>
            </a:lvl3pPr>
            <a:lvl4pPr lvl="3" rtl="0">
              <a:spcBef>
                <a:spcPts val="0"/>
              </a:spcBef>
              <a:spcAft>
                <a:spcPts val="0"/>
              </a:spcAft>
              <a:buNone/>
              <a:defRPr sz="1200">
                <a:solidFill>
                  <a:schemeClr val="dk2"/>
                </a:solidFill>
              </a:defRPr>
            </a:lvl4pPr>
            <a:lvl5pPr lvl="4" rtl="0">
              <a:spcBef>
                <a:spcPts val="0"/>
              </a:spcBef>
              <a:spcAft>
                <a:spcPts val="0"/>
              </a:spcAft>
              <a:buNone/>
              <a:defRPr sz="1200">
                <a:solidFill>
                  <a:schemeClr val="dk2"/>
                </a:solidFill>
              </a:defRPr>
            </a:lvl5pPr>
            <a:lvl6pPr lvl="5" rtl="0">
              <a:spcBef>
                <a:spcPts val="0"/>
              </a:spcBef>
              <a:spcAft>
                <a:spcPts val="0"/>
              </a:spcAft>
              <a:buNone/>
              <a:defRPr sz="1200">
                <a:solidFill>
                  <a:schemeClr val="dk2"/>
                </a:solidFill>
              </a:defRPr>
            </a:lvl6pPr>
            <a:lvl7pPr lvl="6" rtl="0">
              <a:spcBef>
                <a:spcPts val="0"/>
              </a:spcBef>
              <a:spcAft>
                <a:spcPts val="0"/>
              </a:spcAft>
              <a:buNone/>
              <a:defRPr sz="1200">
                <a:solidFill>
                  <a:schemeClr val="dk2"/>
                </a:solidFill>
              </a:defRPr>
            </a:lvl7pPr>
            <a:lvl8pPr lvl="7" rtl="0">
              <a:spcBef>
                <a:spcPts val="0"/>
              </a:spcBef>
              <a:spcAft>
                <a:spcPts val="0"/>
              </a:spcAft>
              <a:buNone/>
              <a:defRPr sz="1200">
                <a:solidFill>
                  <a:schemeClr val="dk2"/>
                </a:solidFill>
              </a:defRPr>
            </a:lvl8pPr>
            <a:lvl9pPr lvl="8" rtl="0">
              <a:spcBef>
                <a:spcPts val="0"/>
              </a:spcBef>
              <a:spcAft>
                <a:spcPts val="0"/>
              </a:spcAft>
              <a:buNone/>
              <a:defRPr sz="1200">
                <a:solidFill>
                  <a:schemeClr val="dk2"/>
                </a:solidFill>
              </a:defRPr>
            </a:lvl9pPr>
          </a:lstStyle>
          <a:p/>
        </p:txBody>
      </p:sp>
      <p:grpSp>
        <p:nvGrpSpPr>
          <p:cNvPr id="334" name="Google Shape;334;p19"/>
          <p:cNvGrpSpPr/>
          <p:nvPr/>
        </p:nvGrpSpPr>
        <p:grpSpPr>
          <a:xfrm>
            <a:off x="370211" y="507353"/>
            <a:ext cx="8430777" cy="4149044"/>
            <a:chOff x="370211" y="507353"/>
            <a:chExt cx="8430777" cy="4149044"/>
          </a:xfrm>
        </p:grpSpPr>
        <p:sp>
          <p:nvSpPr>
            <p:cNvPr id="335" name="Google Shape;335;p19"/>
            <p:cNvSpPr/>
            <p:nvPr/>
          </p:nvSpPr>
          <p:spPr>
            <a:xfrm>
              <a:off x="8479297" y="4438275"/>
              <a:ext cx="216636"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 name="Google Shape;336;p19"/>
            <p:cNvSpPr/>
            <p:nvPr/>
          </p:nvSpPr>
          <p:spPr>
            <a:xfrm>
              <a:off x="8385843" y="1480972"/>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19"/>
            <p:cNvSpPr/>
            <p:nvPr/>
          </p:nvSpPr>
          <p:spPr>
            <a:xfrm>
              <a:off x="488567" y="364013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 name="Google Shape;338;p19"/>
            <p:cNvSpPr/>
            <p:nvPr/>
          </p:nvSpPr>
          <p:spPr>
            <a:xfrm>
              <a:off x="573798" y="1392652"/>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 name="Google Shape;339;p19"/>
            <p:cNvSpPr/>
            <p:nvPr/>
          </p:nvSpPr>
          <p:spPr>
            <a:xfrm>
              <a:off x="380067" y="7798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19"/>
            <p:cNvSpPr/>
            <p:nvPr/>
          </p:nvSpPr>
          <p:spPr>
            <a:xfrm>
              <a:off x="566617" y="45920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 name="Google Shape;341;p19"/>
            <p:cNvSpPr/>
            <p:nvPr/>
          </p:nvSpPr>
          <p:spPr>
            <a:xfrm>
              <a:off x="8577990" y="2320364"/>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 name="Google Shape;342;p19"/>
            <p:cNvSpPr/>
            <p:nvPr/>
          </p:nvSpPr>
          <p:spPr>
            <a:xfrm>
              <a:off x="8614442" y="1154664"/>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 name="Google Shape;343;p19"/>
            <p:cNvSpPr/>
            <p:nvPr/>
          </p:nvSpPr>
          <p:spPr>
            <a:xfrm>
              <a:off x="8605542" y="2865252"/>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 name="Google Shape;344;p19"/>
            <p:cNvSpPr/>
            <p:nvPr/>
          </p:nvSpPr>
          <p:spPr>
            <a:xfrm>
              <a:off x="412198" y="1593750"/>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 name="Google Shape;345;p19"/>
            <p:cNvSpPr/>
            <p:nvPr/>
          </p:nvSpPr>
          <p:spPr>
            <a:xfrm>
              <a:off x="8398625" y="507353"/>
              <a:ext cx="64293" cy="6429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 name="Google Shape;346;p19"/>
            <p:cNvSpPr/>
            <p:nvPr/>
          </p:nvSpPr>
          <p:spPr>
            <a:xfrm>
              <a:off x="370211" y="4106388"/>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 name="Google Shape;347;p19"/>
            <p:cNvSpPr/>
            <p:nvPr/>
          </p:nvSpPr>
          <p:spPr>
            <a:xfrm>
              <a:off x="478854" y="1142775"/>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48" name="Google Shape;348;p19"/>
          <p:cNvSpPr txBox="1">
            <a:spLocks noGrp="1"/>
          </p:cNvSpPr>
          <p:nvPr>
            <p:ph type="subTitle" idx="2"/>
          </p:nvPr>
        </p:nvSpPr>
        <p:spPr>
          <a:xfrm>
            <a:off x="4643677" y="1354275"/>
            <a:ext cx="3583500" cy="318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defRPr>
            </a:lvl1pPr>
            <a:lvl2pPr lvl="1" rtl="0">
              <a:spcBef>
                <a:spcPts val="0"/>
              </a:spcBef>
              <a:spcAft>
                <a:spcPts val="0"/>
              </a:spcAft>
              <a:buNone/>
              <a:defRPr sz="1200">
                <a:solidFill>
                  <a:schemeClr val="dk2"/>
                </a:solidFill>
              </a:defRPr>
            </a:lvl2pPr>
            <a:lvl3pPr lvl="2" rtl="0">
              <a:spcBef>
                <a:spcPts val="0"/>
              </a:spcBef>
              <a:spcAft>
                <a:spcPts val="0"/>
              </a:spcAft>
              <a:buNone/>
              <a:defRPr sz="1200">
                <a:solidFill>
                  <a:schemeClr val="dk2"/>
                </a:solidFill>
              </a:defRPr>
            </a:lvl3pPr>
            <a:lvl4pPr lvl="3" rtl="0">
              <a:spcBef>
                <a:spcPts val="0"/>
              </a:spcBef>
              <a:spcAft>
                <a:spcPts val="0"/>
              </a:spcAft>
              <a:buNone/>
              <a:defRPr sz="1200">
                <a:solidFill>
                  <a:schemeClr val="dk2"/>
                </a:solidFill>
              </a:defRPr>
            </a:lvl4pPr>
            <a:lvl5pPr lvl="4" rtl="0">
              <a:spcBef>
                <a:spcPts val="0"/>
              </a:spcBef>
              <a:spcAft>
                <a:spcPts val="0"/>
              </a:spcAft>
              <a:buNone/>
              <a:defRPr sz="1200">
                <a:solidFill>
                  <a:schemeClr val="dk2"/>
                </a:solidFill>
              </a:defRPr>
            </a:lvl5pPr>
            <a:lvl6pPr lvl="5" rtl="0">
              <a:spcBef>
                <a:spcPts val="0"/>
              </a:spcBef>
              <a:spcAft>
                <a:spcPts val="0"/>
              </a:spcAft>
              <a:buNone/>
              <a:defRPr sz="1200">
                <a:solidFill>
                  <a:schemeClr val="dk2"/>
                </a:solidFill>
              </a:defRPr>
            </a:lvl6pPr>
            <a:lvl7pPr lvl="6" rtl="0">
              <a:spcBef>
                <a:spcPts val="0"/>
              </a:spcBef>
              <a:spcAft>
                <a:spcPts val="0"/>
              </a:spcAft>
              <a:buNone/>
              <a:defRPr sz="1200">
                <a:solidFill>
                  <a:schemeClr val="dk2"/>
                </a:solidFill>
              </a:defRPr>
            </a:lvl7pPr>
            <a:lvl8pPr lvl="7" rtl="0">
              <a:spcBef>
                <a:spcPts val="0"/>
              </a:spcBef>
              <a:spcAft>
                <a:spcPts val="0"/>
              </a:spcAft>
              <a:buNone/>
              <a:defRPr sz="1200">
                <a:solidFill>
                  <a:schemeClr val="dk2"/>
                </a:solidFill>
              </a:defRPr>
            </a:lvl8pPr>
            <a:lvl9pPr lvl="8" rtl="0">
              <a:spcBef>
                <a:spcPts val="0"/>
              </a:spcBef>
              <a:spcAft>
                <a:spcPts val="0"/>
              </a:spcAft>
              <a:buNone/>
              <a:defRPr sz="1200">
                <a:solidFill>
                  <a:schemeClr val="dk2"/>
                </a:solidFill>
              </a:defRPr>
            </a:lvl9pPr>
          </a:lstStyle>
          <a:p/>
        </p:txBody>
      </p:sp>
      <p:sp>
        <p:nvSpPr>
          <p:cNvPr id="349" name="Google Shape;349;p19"/>
          <p:cNvSpPr txBox="1">
            <a:spLocks noGrp="1"/>
          </p:cNvSpPr>
          <p:nvPr>
            <p:ph type="title"/>
          </p:nvPr>
        </p:nvSpPr>
        <p:spPr>
          <a:xfrm>
            <a:off x="1541075" y="544291"/>
            <a:ext cx="6486900" cy="478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rtl="0">
              <a:spcBef>
                <a:spcPts val="0"/>
              </a:spcBef>
              <a:spcAft>
                <a:spcPts val="0"/>
              </a:spcAft>
              <a:buSzPts val="2800"/>
              <a:buNone/>
              <a:defRPr/>
            </a:lvl9pPr>
          </a:lstStyle>
          <a:p/>
        </p:txBody>
      </p:sp>
      <p:sp>
        <p:nvSpPr>
          <p:cNvPr id="350" name="Google Shape;350;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3">
  <p:cSld name="ONE_COLUMN_TEXT_1_1_1">
    <p:bg>
      <p:bgPr>
        <a:solidFill>
          <a:schemeClr val="accent4"/>
        </a:solidFill>
        <a:effectLst/>
      </p:bgPr>
    </p:bg>
    <p:spTree>
      <p:nvGrpSpPr>
        <p:cNvPr id="1" name="Shape 351"/>
        <p:cNvGrpSpPr/>
        <p:nvPr/>
      </p:nvGrpSpPr>
      <p:grpSpPr>
        <a:xfrm>
          <a:off x="0" y="0"/>
          <a:ext cx="0" cy="0"/>
          <a:chOff x="0" y="0"/>
          <a:chExt cx="0" cy="0"/>
        </a:xfrm>
      </p:grpSpPr>
      <p:sp>
        <p:nvSpPr>
          <p:cNvPr id="352" name="Google Shape;352;p20"/>
          <p:cNvSpPr/>
          <p:nvPr/>
        </p:nvSpPr>
        <p:spPr>
          <a:xfrm>
            <a:off x="270825" y="111595"/>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 name="Google Shape;353;p20"/>
          <p:cNvSpPr/>
          <p:nvPr/>
        </p:nvSpPr>
        <p:spPr>
          <a:xfrm>
            <a:off x="814925" y="539503"/>
            <a:ext cx="7432399" cy="500753"/>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 name="Google Shape;354;p20"/>
          <p:cNvSpPr/>
          <p:nvPr/>
        </p:nvSpPr>
        <p:spPr>
          <a:xfrm>
            <a:off x="1091993" y="595570"/>
            <a:ext cx="392151" cy="38862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 name="Google Shape;355;p20"/>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 name="Google Shape;356;p20"/>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 name="Google Shape;357;p20"/>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 name="Google Shape;358;p20"/>
          <p:cNvSpPr txBox="1">
            <a:spLocks noGrp="1"/>
          </p:cNvSpPr>
          <p:nvPr>
            <p:ph type="subTitle" idx="1"/>
          </p:nvPr>
        </p:nvSpPr>
        <p:spPr>
          <a:xfrm>
            <a:off x="927700" y="1846450"/>
            <a:ext cx="3583500" cy="292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defRPr>
            </a:lvl1pPr>
            <a:lvl2pPr lvl="1" rtl="0">
              <a:spcBef>
                <a:spcPts val="0"/>
              </a:spcBef>
              <a:spcAft>
                <a:spcPts val="0"/>
              </a:spcAft>
              <a:buNone/>
              <a:defRPr sz="1600">
                <a:solidFill>
                  <a:schemeClr val="dk2"/>
                </a:solidFill>
              </a:defRPr>
            </a:lvl2pPr>
            <a:lvl3pPr lvl="2" rtl="0">
              <a:spcBef>
                <a:spcPts val="0"/>
              </a:spcBef>
              <a:spcAft>
                <a:spcPts val="0"/>
              </a:spcAft>
              <a:buNone/>
              <a:defRPr sz="1600">
                <a:solidFill>
                  <a:schemeClr val="dk2"/>
                </a:solidFill>
              </a:defRPr>
            </a:lvl3pPr>
            <a:lvl4pPr lvl="3" rtl="0">
              <a:spcBef>
                <a:spcPts val="0"/>
              </a:spcBef>
              <a:spcAft>
                <a:spcPts val="0"/>
              </a:spcAft>
              <a:buNone/>
              <a:defRPr sz="1600">
                <a:solidFill>
                  <a:schemeClr val="dk2"/>
                </a:solidFill>
              </a:defRPr>
            </a:lvl4pPr>
            <a:lvl5pPr lvl="4" rtl="0">
              <a:spcBef>
                <a:spcPts val="0"/>
              </a:spcBef>
              <a:spcAft>
                <a:spcPts val="0"/>
              </a:spcAft>
              <a:buNone/>
              <a:defRPr sz="1600">
                <a:solidFill>
                  <a:schemeClr val="dk2"/>
                </a:solidFill>
              </a:defRPr>
            </a:lvl5pPr>
            <a:lvl6pPr lvl="5" rtl="0">
              <a:spcBef>
                <a:spcPts val="0"/>
              </a:spcBef>
              <a:spcAft>
                <a:spcPts val="0"/>
              </a:spcAft>
              <a:buNone/>
              <a:defRPr sz="1600">
                <a:solidFill>
                  <a:schemeClr val="dk2"/>
                </a:solidFill>
              </a:defRPr>
            </a:lvl6pPr>
            <a:lvl7pPr lvl="6" rtl="0">
              <a:spcBef>
                <a:spcPts val="0"/>
              </a:spcBef>
              <a:spcAft>
                <a:spcPts val="0"/>
              </a:spcAft>
              <a:buNone/>
              <a:defRPr sz="1600">
                <a:solidFill>
                  <a:schemeClr val="dk2"/>
                </a:solidFill>
              </a:defRPr>
            </a:lvl7pPr>
            <a:lvl8pPr lvl="7" rtl="0">
              <a:spcBef>
                <a:spcPts val="0"/>
              </a:spcBef>
              <a:spcAft>
                <a:spcPts val="0"/>
              </a:spcAft>
              <a:buNone/>
              <a:defRPr sz="1600">
                <a:solidFill>
                  <a:schemeClr val="dk2"/>
                </a:solidFill>
              </a:defRPr>
            </a:lvl8pPr>
            <a:lvl9pPr lvl="8" rtl="0">
              <a:spcBef>
                <a:spcPts val="0"/>
              </a:spcBef>
              <a:spcAft>
                <a:spcPts val="0"/>
              </a:spcAft>
              <a:buNone/>
              <a:defRPr sz="1600">
                <a:solidFill>
                  <a:schemeClr val="dk2"/>
                </a:solidFill>
              </a:defRPr>
            </a:lvl9pPr>
          </a:lstStyle>
          <a:p/>
        </p:txBody>
      </p:sp>
      <p:grpSp>
        <p:nvGrpSpPr>
          <p:cNvPr id="359" name="Google Shape;359;p20"/>
          <p:cNvGrpSpPr/>
          <p:nvPr/>
        </p:nvGrpSpPr>
        <p:grpSpPr>
          <a:xfrm>
            <a:off x="370211" y="507353"/>
            <a:ext cx="8430777" cy="4149044"/>
            <a:chOff x="370211" y="507353"/>
            <a:chExt cx="8430777" cy="4149044"/>
          </a:xfrm>
        </p:grpSpPr>
        <p:sp>
          <p:nvSpPr>
            <p:cNvPr id="360" name="Google Shape;360;p20"/>
            <p:cNvSpPr/>
            <p:nvPr/>
          </p:nvSpPr>
          <p:spPr>
            <a:xfrm>
              <a:off x="8479297" y="4438275"/>
              <a:ext cx="216636"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 name="Google Shape;361;p20"/>
            <p:cNvSpPr/>
            <p:nvPr/>
          </p:nvSpPr>
          <p:spPr>
            <a:xfrm>
              <a:off x="8385843" y="1480972"/>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 name="Google Shape;362;p20"/>
            <p:cNvSpPr/>
            <p:nvPr/>
          </p:nvSpPr>
          <p:spPr>
            <a:xfrm>
              <a:off x="488567" y="364013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 name="Google Shape;363;p20"/>
            <p:cNvSpPr/>
            <p:nvPr/>
          </p:nvSpPr>
          <p:spPr>
            <a:xfrm>
              <a:off x="573798" y="1392652"/>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 name="Google Shape;364;p20"/>
            <p:cNvSpPr/>
            <p:nvPr/>
          </p:nvSpPr>
          <p:spPr>
            <a:xfrm>
              <a:off x="380067" y="7798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 name="Google Shape;365;p20"/>
            <p:cNvSpPr/>
            <p:nvPr/>
          </p:nvSpPr>
          <p:spPr>
            <a:xfrm>
              <a:off x="566617" y="45920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 name="Google Shape;366;p20"/>
            <p:cNvSpPr/>
            <p:nvPr/>
          </p:nvSpPr>
          <p:spPr>
            <a:xfrm>
              <a:off x="8577990" y="2320364"/>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 name="Google Shape;367;p20"/>
            <p:cNvSpPr/>
            <p:nvPr/>
          </p:nvSpPr>
          <p:spPr>
            <a:xfrm>
              <a:off x="8614442" y="1154664"/>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 name="Google Shape;368;p20"/>
            <p:cNvSpPr/>
            <p:nvPr/>
          </p:nvSpPr>
          <p:spPr>
            <a:xfrm>
              <a:off x="8605542" y="2865252"/>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 name="Google Shape;369;p20"/>
            <p:cNvSpPr/>
            <p:nvPr/>
          </p:nvSpPr>
          <p:spPr>
            <a:xfrm>
              <a:off x="412198" y="1593750"/>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 name="Google Shape;370;p20"/>
            <p:cNvSpPr/>
            <p:nvPr/>
          </p:nvSpPr>
          <p:spPr>
            <a:xfrm>
              <a:off x="8398625" y="507353"/>
              <a:ext cx="64293" cy="6429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 name="Google Shape;371;p20"/>
            <p:cNvSpPr/>
            <p:nvPr/>
          </p:nvSpPr>
          <p:spPr>
            <a:xfrm>
              <a:off x="370211" y="4106388"/>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 name="Google Shape;372;p20"/>
            <p:cNvSpPr/>
            <p:nvPr/>
          </p:nvSpPr>
          <p:spPr>
            <a:xfrm>
              <a:off x="478854" y="1142775"/>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73" name="Google Shape;373;p20"/>
          <p:cNvSpPr txBox="1">
            <a:spLocks noGrp="1"/>
          </p:cNvSpPr>
          <p:nvPr>
            <p:ph type="subTitle" idx="2"/>
          </p:nvPr>
        </p:nvSpPr>
        <p:spPr>
          <a:xfrm>
            <a:off x="4643675" y="1846450"/>
            <a:ext cx="3583500" cy="292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defRPr>
            </a:lvl1pPr>
            <a:lvl2pPr lvl="1" rtl="0">
              <a:spcBef>
                <a:spcPts val="0"/>
              </a:spcBef>
              <a:spcAft>
                <a:spcPts val="0"/>
              </a:spcAft>
              <a:buNone/>
              <a:defRPr sz="1600">
                <a:solidFill>
                  <a:schemeClr val="dk2"/>
                </a:solidFill>
              </a:defRPr>
            </a:lvl2pPr>
            <a:lvl3pPr lvl="2" rtl="0">
              <a:spcBef>
                <a:spcPts val="0"/>
              </a:spcBef>
              <a:spcAft>
                <a:spcPts val="0"/>
              </a:spcAft>
              <a:buNone/>
              <a:defRPr sz="1600">
                <a:solidFill>
                  <a:schemeClr val="dk2"/>
                </a:solidFill>
              </a:defRPr>
            </a:lvl3pPr>
            <a:lvl4pPr lvl="3" rtl="0">
              <a:spcBef>
                <a:spcPts val="0"/>
              </a:spcBef>
              <a:spcAft>
                <a:spcPts val="0"/>
              </a:spcAft>
              <a:buNone/>
              <a:defRPr sz="1600">
                <a:solidFill>
                  <a:schemeClr val="dk2"/>
                </a:solidFill>
              </a:defRPr>
            </a:lvl4pPr>
            <a:lvl5pPr lvl="4" rtl="0">
              <a:spcBef>
                <a:spcPts val="0"/>
              </a:spcBef>
              <a:spcAft>
                <a:spcPts val="0"/>
              </a:spcAft>
              <a:buNone/>
              <a:defRPr sz="1600">
                <a:solidFill>
                  <a:schemeClr val="dk2"/>
                </a:solidFill>
              </a:defRPr>
            </a:lvl5pPr>
            <a:lvl6pPr lvl="5" rtl="0">
              <a:spcBef>
                <a:spcPts val="0"/>
              </a:spcBef>
              <a:spcAft>
                <a:spcPts val="0"/>
              </a:spcAft>
              <a:buNone/>
              <a:defRPr sz="1600">
                <a:solidFill>
                  <a:schemeClr val="dk2"/>
                </a:solidFill>
              </a:defRPr>
            </a:lvl6pPr>
            <a:lvl7pPr lvl="6" rtl="0">
              <a:spcBef>
                <a:spcPts val="0"/>
              </a:spcBef>
              <a:spcAft>
                <a:spcPts val="0"/>
              </a:spcAft>
              <a:buNone/>
              <a:defRPr sz="1600">
                <a:solidFill>
                  <a:schemeClr val="dk2"/>
                </a:solidFill>
              </a:defRPr>
            </a:lvl7pPr>
            <a:lvl8pPr lvl="7" rtl="0">
              <a:spcBef>
                <a:spcPts val="0"/>
              </a:spcBef>
              <a:spcAft>
                <a:spcPts val="0"/>
              </a:spcAft>
              <a:buNone/>
              <a:defRPr sz="1600">
                <a:solidFill>
                  <a:schemeClr val="dk2"/>
                </a:solidFill>
              </a:defRPr>
            </a:lvl8pPr>
            <a:lvl9pPr lvl="8" rtl="0">
              <a:spcBef>
                <a:spcPts val="0"/>
              </a:spcBef>
              <a:spcAft>
                <a:spcPts val="0"/>
              </a:spcAft>
              <a:buNone/>
              <a:defRPr sz="1600">
                <a:solidFill>
                  <a:schemeClr val="dk2"/>
                </a:solidFill>
              </a:defRPr>
            </a:lvl9pPr>
          </a:lstStyle>
          <a:p/>
        </p:txBody>
      </p:sp>
      <p:sp>
        <p:nvSpPr>
          <p:cNvPr id="374" name="Google Shape;374;p20"/>
          <p:cNvSpPr txBox="1">
            <a:spLocks noGrp="1"/>
          </p:cNvSpPr>
          <p:nvPr>
            <p:ph type="title"/>
          </p:nvPr>
        </p:nvSpPr>
        <p:spPr>
          <a:xfrm>
            <a:off x="1541075" y="544291"/>
            <a:ext cx="6486900" cy="4782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4"/>
              </a:buClr>
              <a:buSzPts val="2800"/>
              <a:buNone/>
              <a:defRPr>
                <a:solidFill>
                  <a:schemeClr val="accent4"/>
                </a:solidFill>
              </a:defRPr>
            </a:lvl1pPr>
            <a:lvl2pPr lvl="1">
              <a:spcBef>
                <a:spcPts val="0"/>
              </a:spcBef>
              <a:spcAft>
                <a:spcPts val="0"/>
              </a:spcAft>
              <a:buClr>
                <a:schemeClr val="accent4"/>
              </a:buClr>
              <a:buSzPts val="2800"/>
              <a:buNone/>
              <a:defRPr>
                <a:solidFill>
                  <a:schemeClr val="accent4"/>
                </a:solidFill>
              </a:defRPr>
            </a:lvl2pPr>
            <a:lvl3pPr lvl="2">
              <a:spcBef>
                <a:spcPts val="0"/>
              </a:spcBef>
              <a:spcAft>
                <a:spcPts val="0"/>
              </a:spcAft>
              <a:buClr>
                <a:schemeClr val="accent4"/>
              </a:buClr>
              <a:buSzPts val="2800"/>
              <a:buNone/>
              <a:defRPr>
                <a:solidFill>
                  <a:schemeClr val="accent4"/>
                </a:solidFill>
              </a:defRPr>
            </a:lvl3pPr>
            <a:lvl4pPr lvl="3">
              <a:spcBef>
                <a:spcPts val="0"/>
              </a:spcBef>
              <a:spcAft>
                <a:spcPts val="0"/>
              </a:spcAft>
              <a:buClr>
                <a:schemeClr val="accent4"/>
              </a:buClr>
              <a:buSzPts val="2800"/>
              <a:buNone/>
              <a:defRPr>
                <a:solidFill>
                  <a:schemeClr val="accent4"/>
                </a:solidFill>
              </a:defRPr>
            </a:lvl4pPr>
            <a:lvl5pPr lvl="4">
              <a:spcBef>
                <a:spcPts val="0"/>
              </a:spcBef>
              <a:spcAft>
                <a:spcPts val="0"/>
              </a:spcAft>
              <a:buClr>
                <a:schemeClr val="accent4"/>
              </a:buClr>
              <a:buSzPts val="2800"/>
              <a:buNone/>
              <a:defRPr>
                <a:solidFill>
                  <a:schemeClr val="accent4"/>
                </a:solidFill>
              </a:defRPr>
            </a:lvl5pPr>
            <a:lvl6pPr lvl="5">
              <a:spcBef>
                <a:spcPts val="0"/>
              </a:spcBef>
              <a:spcAft>
                <a:spcPts val="0"/>
              </a:spcAft>
              <a:buClr>
                <a:schemeClr val="accent4"/>
              </a:buClr>
              <a:buSzPts val="2800"/>
              <a:buNone/>
              <a:defRPr>
                <a:solidFill>
                  <a:schemeClr val="accent4"/>
                </a:solidFill>
              </a:defRPr>
            </a:lvl6pPr>
            <a:lvl7pPr lvl="6">
              <a:spcBef>
                <a:spcPts val="0"/>
              </a:spcBef>
              <a:spcAft>
                <a:spcPts val="0"/>
              </a:spcAft>
              <a:buClr>
                <a:schemeClr val="accent4"/>
              </a:buClr>
              <a:buSzPts val="2800"/>
              <a:buNone/>
              <a:defRPr>
                <a:solidFill>
                  <a:schemeClr val="accent4"/>
                </a:solidFill>
              </a:defRPr>
            </a:lvl7pPr>
            <a:lvl8pPr lvl="7">
              <a:spcBef>
                <a:spcPts val="0"/>
              </a:spcBef>
              <a:spcAft>
                <a:spcPts val="0"/>
              </a:spcAft>
              <a:buClr>
                <a:schemeClr val="accent4"/>
              </a:buClr>
              <a:buSzPts val="2800"/>
              <a:buNone/>
              <a:defRPr>
                <a:solidFill>
                  <a:schemeClr val="accent4"/>
                </a:solidFill>
              </a:defRPr>
            </a:lvl8pPr>
            <a:lvl9pPr lvl="8" rtl="0">
              <a:spcBef>
                <a:spcPts val="0"/>
              </a:spcBef>
              <a:spcAft>
                <a:spcPts val="0"/>
              </a:spcAft>
              <a:buClr>
                <a:schemeClr val="accent4"/>
              </a:buClr>
              <a:buSzPts val="2800"/>
              <a:buNone/>
              <a:defRPr>
                <a:solidFill>
                  <a:schemeClr val="accent4"/>
                </a:solidFill>
              </a:defRPr>
            </a:lvl9pPr>
          </a:lstStyle>
          <a:p/>
        </p:txBody>
      </p:sp>
      <p:sp>
        <p:nvSpPr>
          <p:cNvPr id="375" name="Google Shape;375;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37"/>
        <p:cNvGrpSpPr/>
        <p:nvPr/>
      </p:nvGrpSpPr>
      <p:grpSpPr>
        <a:xfrm>
          <a:off x="0" y="0"/>
          <a:ext cx="0" cy="0"/>
          <a:chOff x="0" y="0"/>
          <a:chExt cx="0" cy="0"/>
        </a:xfrm>
      </p:grpSpPr>
      <p:grpSp>
        <p:nvGrpSpPr>
          <p:cNvPr id="38" name="Google Shape;38;p3"/>
          <p:cNvGrpSpPr/>
          <p:nvPr/>
        </p:nvGrpSpPr>
        <p:grpSpPr>
          <a:xfrm>
            <a:off x="270825" y="111595"/>
            <a:ext cx="8602334" cy="4930561"/>
            <a:chOff x="270825" y="111595"/>
            <a:chExt cx="8602334" cy="4930561"/>
          </a:xfrm>
        </p:grpSpPr>
        <p:sp>
          <p:nvSpPr>
            <p:cNvPr id="39" name="Google Shape;39;p3"/>
            <p:cNvSpPr/>
            <p:nvPr/>
          </p:nvSpPr>
          <p:spPr>
            <a:xfrm>
              <a:off x="270825" y="111595"/>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40;p3"/>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41;p3"/>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42;p3"/>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 name="Google Shape;43;p3"/>
          <p:cNvGrpSpPr/>
          <p:nvPr/>
        </p:nvGrpSpPr>
        <p:grpSpPr>
          <a:xfrm>
            <a:off x="326011" y="326378"/>
            <a:ext cx="2449272" cy="4547269"/>
            <a:chOff x="326011" y="326378"/>
            <a:chExt cx="2449272" cy="4547269"/>
          </a:xfrm>
        </p:grpSpPr>
        <p:sp>
          <p:nvSpPr>
            <p:cNvPr id="44" name="Google Shape;44;p3"/>
            <p:cNvSpPr/>
            <p:nvPr/>
          </p:nvSpPr>
          <p:spPr>
            <a:xfrm>
              <a:off x="2558647" y="4821463"/>
              <a:ext cx="216636"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 name="Google Shape;45;p3"/>
            <p:cNvSpPr/>
            <p:nvPr/>
          </p:nvSpPr>
          <p:spPr>
            <a:xfrm>
              <a:off x="611317" y="34812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46;p3"/>
            <p:cNvSpPr/>
            <p:nvPr/>
          </p:nvSpPr>
          <p:spPr>
            <a:xfrm>
              <a:off x="750617" y="1246452"/>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47;p3"/>
            <p:cNvSpPr/>
            <p:nvPr/>
          </p:nvSpPr>
          <p:spPr>
            <a:xfrm>
              <a:off x="380067" y="7798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48;p3"/>
            <p:cNvSpPr/>
            <p:nvPr/>
          </p:nvSpPr>
          <p:spPr>
            <a:xfrm>
              <a:off x="552867" y="4576414"/>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 name="Google Shape;49;p3"/>
            <p:cNvSpPr/>
            <p:nvPr/>
          </p:nvSpPr>
          <p:spPr>
            <a:xfrm>
              <a:off x="444367" y="2791127"/>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50;p3"/>
            <p:cNvSpPr/>
            <p:nvPr/>
          </p:nvSpPr>
          <p:spPr>
            <a:xfrm>
              <a:off x="326011" y="1797625"/>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51;p3"/>
            <p:cNvSpPr/>
            <p:nvPr/>
          </p:nvSpPr>
          <p:spPr>
            <a:xfrm>
              <a:off x="1375100" y="326378"/>
              <a:ext cx="64293" cy="6429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 name="Google Shape;52;p3"/>
            <p:cNvSpPr/>
            <p:nvPr/>
          </p:nvSpPr>
          <p:spPr>
            <a:xfrm>
              <a:off x="1375092" y="480933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53;p3"/>
            <p:cNvSpPr/>
            <p:nvPr/>
          </p:nvSpPr>
          <p:spPr>
            <a:xfrm>
              <a:off x="370211" y="4106388"/>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54;p3"/>
            <p:cNvSpPr/>
            <p:nvPr/>
          </p:nvSpPr>
          <p:spPr>
            <a:xfrm>
              <a:off x="369936" y="1070700"/>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5" name="Google Shape;55;p3"/>
          <p:cNvSpPr/>
          <p:nvPr/>
        </p:nvSpPr>
        <p:spPr>
          <a:xfrm>
            <a:off x="1112444" y="881950"/>
            <a:ext cx="6879600" cy="3726600"/>
          </a:xfrm>
          <a:prstGeom prst="roundRect">
            <a:avLst>
              <a:gd name="adj" fmla="val 5212"/>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56;p3"/>
          <p:cNvSpPr/>
          <p:nvPr/>
        </p:nvSpPr>
        <p:spPr>
          <a:xfrm>
            <a:off x="814925" y="539503"/>
            <a:ext cx="7432399" cy="500753"/>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57;p3"/>
          <p:cNvSpPr/>
          <p:nvPr/>
        </p:nvSpPr>
        <p:spPr>
          <a:xfrm>
            <a:off x="1091993" y="595570"/>
            <a:ext cx="392151" cy="38862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58;p3"/>
          <p:cNvSpPr txBox="1">
            <a:spLocks noGrp="1"/>
          </p:cNvSpPr>
          <p:nvPr>
            <p:ph type="title"/>
          </p:nvPr>
        </p:nvSpPr>
        <p:spPr>
          <a:xfrm>
            <a:off x="1543600" y="541776"/>
            <a:ext cx="6483000" cy="4755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b="1">
                <a:solidFill>
                  <a:schemeClr val="accent3"/>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59" name="Google Shape;59;p3"/>
          <p:cNvSpPr txBox="1">
            <a:spLocks noGrp="1"/>
          </p:cNvSpPr>
          <p:nvPr>
            <p:ph type="subTitle" idx="1"/>
          </p:nvPr>
        </p:nvSpPr>
        <p:spPr>
          <a:xfrm>
            <a:off x="1619921" y="2864785"/>
            <a:ext cx="5904300" cy="146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6500" b="1">
                <a:solidFill>
                  <a:schemeClr val="lt1"/>
                </a:solidFill>
              </a:defRPr>
            </a:lvl1pPr>
            <a:lvl2pPr lvl="1" algn="ctr" rtl="0">
              <a:lnSpc>
                <a:spcPct val="100000"/>
              </a:lnSpc>
              <a:spcBef>
                <a:spcPts val="0"/>
              </a:spcBef>
              <a:spcAft>
                <a:spcPts val="0"/>
              </a:spcAft>
              <a:buNone/>
              <a:defRPr sz="6500" b="1">
                <a:solidFill>
                  <a:schemeClr val="lt1"/>
                </a:solidFill>
              </a:defRPr>
            </a:lvl2pPr>
            <a:lvl3pPr lvl="2" algn="ctr" rtl="0">
              <a:lnSpc>
                <a:spcPct val="100000"/>
              </a:lnSpc>
              <a:spcBef>
                <a:spcPts val="0"/>
              </a:spcBef>
              <a:spcAft>
                <a:spcPts val="0"/>
              </a:spcAft>
              <a:buNone/>
              <a:defRPr sz="6500" b="1">
                <a:solidFill>
                  <a:schemeClr val="lt1"/>
                </a:solidFill>
              </a:defRPr>
            </a:lvl3pPr>
            <a:lvl4pPr lvl="3" algn="ctr" rtl="0">
              <a:lnSpc>
                <a:spcPct val="100000"/>
              </a:lnSpc>
              <a:spcBef>
                <a:spcPts val="0"/>
              </a:spcBef>
              <a:spcAft>
                <a:spcPts val="0"/>
              </a:spcAft>
              <a:buNone/>
              <a:defRPr sz="6500" b="1">
                <a:solidFill>
                  <a:schemeClr val="lt1"/>
                </a:solidFill>
              </a:defRPr>
            </a:lvl4pPr>
            <a:lvl5pPr lvl="4" algn="ctr" rtl="0">
              <a:lnSpc>
                <a:spcPct val="100000"/>
              </a:lnSpc>
              <a:spcBef>
                <a:spcPts val="0"/>
              </a:spcBef>
              <a:spcAft>
                <a:spcPts val="0"/>
              </a:spcAft>
              <a:buNone/>
              <a:defRPr sz="6500" b="1">
                <a:solidFill>
                  <a:schemeClr val="lt1"/>
                </a:solidFill>
              </a:defRPr>
            </a:lvl5pPr>
            <a:lvl6pPr lvl="5" algn="ctr" rtl="0">
              <a:lnSpc>
                <a:spcPct val="100000"/>
              </a:lnSpc>
              <a:spcBef>
                <a:spcPts val="0"/>
              </a:spcBef>
              <a:spcAft>
                <a:spcPts val="0"/>
              </a:spcAft>
              <a:buNone/>
              <a:defRPr sz="6500" b="1">
                <a:solidFill>
                  <a:schemeClr val="lt1"/>
                </a:solidFill>
              </a:defRPr>
            </a:lvl6pPr>
            <a:lvl7pPr lvl="6" algn="ctr" rtl="0">
              <a:lnSpc>
                <a:spcPct val="100000"/>
              </a:lnSpc>
              <a:spcBef>
                <a:spcPts val="0"/>
              </a:spcBef>
              <a:spcAft>
                <a:spcPts val="0"/>
              </a:spcAft>
              <a:buNone/>
              <a:defRPr sz="6500" b="1">
                <a:solidFill>
                  <a:schemeClr val="lt1"/>
                </a:solidFill>
              </a:defRPr>
            </a:lvl7pPr>
            <a:lvl8pPr lvl="7" algn="ctr" rtl="0">
              <a:lnSpc>
                <a:spcPct val="100000"/>
              </a:lnSpc>
              <a:spcBef>
                <a:spcPts val="0"/>
              </a:spcBef>
              <a:spcAft>
                <a:spcPts val="0"/>
              </a:spcAft>
              <a:buNone/>
              <a:defRPr sz="6500" b="1">
                <a:solidFill>
                  <a:schemeClr val="lt1"/>
                </a:solidFill>
              </a:defRPr>
            </a:lvl8pPr>
            <a:lvl9pPr lvl="8" algn="ctr" rtl="0">
              <a:lnSpc>
                <a:spcPct val="100000"/>
              </a:lnSpc>
              <a:spcBef>
                <a:spcPts val="0"/>
              </a:spcBef>
              <a:spcAft>
                <a:spcPts val="0"/>
              </a:spcAft>
              <a:buNone/>
              <a:defRPr sz="6500" b="1">
                <a:solidFill>
                  <a:schemeClr val="lt1"/>
                </a:solidFill>
              </a:defRPr>
            </a:lvl9pPr>
          </a:lstStyle>
          <a:p/>
        </p:txBody>
      </p:sp>
      <p:sp>
        <p:nvSpPr>
          <p:cNvPr id="60" name="Google Shape;60;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8">
  <p:cSld name="CUSTOM_4">
    <p:spTree>
      <p:nvGrpSpPr>
        <p:cNvPr id="1" name="Shape 376"/>
        <p:cNvGrpSpPr/>
        <p:nvPr/>
      </p:nvGrpSpPr>
      <p:grpSpPr>
        <a:xfrm>
          <a:off x="0" y="0"/>
          <a:ext cx="0" cy="0"/>
          <a:chOff x="0" y="0"/>
          <a:chExt cx="0" cy="0"/>
        </a:xfrm>
      </p:grpSpPr>
      <p:sp>
        <p:nvSpPr>
          <p:cNvPr id="377" name="Google Shape;377;p21"/>
          <p:cNvSpPr/>
          <p:nvPr/>
        </p:nvSpPr>
        <p:spPr>
          <a:xfrm>
            <a:off x="270825" y="111595"/>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21"/>
          <p:cNvSpPr/>
          <p:nvPr/>
        </p:nvSpPr>
        <p:spPr>
          <a:xfrm>
            <a:off x="814925" y="539503"/>
            <a:ext cx="7432399" cy="500753"/>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 name="Google Shape;379;p21"/>
          <p:cNvSpPr/>
          <p:nvPr/>
        </p:nvSpPr>
        <p:spPr>
          <a:xfrm>
            <a:off x="1091993" y="595570"/>
            <a:ext cx="392151" cy="38862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 name="Google Shape;380;p21"/>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 name="Google Shape;381;p21"/>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 name="Google Shape;382;p21"/>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 name="Google Shape;383;p21"/>
          <p:cNvSpPr txBox="1">
            <a:spLocks noGrp="1"/>
          </p:cNvSpPr>
          <p:nvPr>
            <p:ph type="subTitle" idx="1"/>
          </p:nvPr>
        </p:nvSpPr>
        <p:spPr>
          <a:xfrm>
            <a:off x="745600" y="1612575"/>
            <a:ext cx="4118400" cy="2481900"/>
          </a:xfrm>
          <a:prstGeom prst="rect">
            <a:avLst/>
          </a:prstGeom>
        </p:spPr>
        <p:txBody>
          <a:bodyPr spcFirstLastPara="1" wrap="square" lIns="91425" tIns="91425" rIns="91425" bIns="91425" anchor="ctr" anchorCtr="0">
            <a:noAutofit/>
          </a:bodyPr>
          <a:lstStyle>
            <a:lvl1pPr lvl="0" rtl="0">
              <a:lnSpc>
                <a:spcPct val="150000"/>
              </a:lnSpc>
              <a:spcBef>
                <a:spcPts val="0"/>
              </a:spcBef>
              <a:spcAft>
                <a:spcPts val="0"/>
              </a:spcAft>
              <a:buNone/>
              <a:defRPr sz="1600">
                <a:solidFill>
                  <a:schemeClr val="dk2"/>
                </a:solidFill>
              </a:defRPr>
            </a:lvl1pPr>
            <a:lvl2pPr lvl="1" rtl="0">
              <a:lnSpc>
                <a:spcPct val="150000"/>
              </a:lnSpc>
              <a:spcBef>
                <a:spcPts val="0"/>
              </a:spcBef>
              <a:spcAft>
                <a:spcPts val="0"/>
              </a:spcAft>
              <a:buNone/>
              <a:defRPr sz="1600">
                <a:solidFill>
                  <a:schemeClr val="dk2"/>
                </a:solidFill>
              </a:defRPr>
            </a:lvl2pPr>
            <a:lvl3pPr lvl="2" rtl="0">
              <a:lnSpc>
                <a:spcPct val="150000"/>
              </a:lnSpc>
              <a:spcBef>
                <a:spcPts val="0"/>
              </a:spcBef>
              <a:spcAft>
                <a:spcPts val="0"/>
              </a:spcAft>
              <a:buNone/>
              <a:defRPr sz="1600">
                <a:solidFill>
                  <a:schemeClr val="dk2"/>
                </a:solidFill>
              </a:defRPr>
            </a:lvl3pPr>
            <a:lvl4pPr lvl="3" rtl="0">
              <a:lnSpc>
                <a:spcPct val="150000"/>
              </a:lnSpc>
              <a:spcBef>
                <a:spcPts val="0"/>
              </a:spcBef>
              <a:spcAft>
                <a:spcPts val="0"/>
              </a:spcAft>
              <a:buNone/>
              <a:defRPr sz="1600">
                <a:solidFill>
                  <a:schemeClr val="dk2"/>
                </a:solidFill>
              </a:defRPr>
            </a:lvl4pPr>
            <a:lvl5pPr lvl="4" rtl="0">
              <a:lnSpc>
                <a:spcPct val="150000"/>
              </a:lnSpc>
              <a:spcBef>
                <a:spcPts val="0"/>
              </a:spcBef>
              <a:spcAft>
                <a:spcPts val="0"/>
              </a:spcAft>
              <a:buNone/>
              <a:defRPr sz="1600">
                <a:solidFill>
                  <a:schemeClr val="dk2"/>
                </a:solidFill>
              </a:defRPr>
            </a:lvl5pPr>
            <a:lvl6pPr lvl="5" rtl="0">
              <a:lnSpc>
                <a:spcPct val="150000"/>
              </a:lnSpc>
              <a:spcBef>
                <a:spcPts val="0"/>
              </a:spcBef>
              <a:spcAft>
                <a:spcPts val="0"/>
              </a:spcAft>
              <a:buNone/>
              <a:defRPr sz="1600">
                <a:solidFill>
                  <a:schemeClr val="dk2"/>
                </a:solidFill>
              </a:defRPr>
            </a:lvl6pPr>
            <a:lvl7pPr lvl="6" rtl="0">
              <a:lnSpc>
                <a:spcPct val="150000"/>
              </a:lnSpc>
              <a:spcBef>
                <a:spcPts val="0"/>
              </a:spcBef>
              <a:spcAft>
                <a:spcPts val="0"/>
              </a:spcAft>
              <a:buNone/>
              <a:defRPr sz="1600">
                <a:solidFill>
                  <a:schemeClr val="dk2"/>
                </a:solidFill>
              </a:defRPr>
            </a:lvl7pPr>
            <a:lvl8pPr lvl="7" rtl="0">
              <a:lnSpc>
                <a:spcPct val="150000"/>
              </a:lnSpc>
              <a:spcBef>
                <a:spcPts val="0"/>
              </a:spcBef>
              <a:spcAft>
                <a:spcPts val="0"/>
              </a:spcAft>
              <a:buNone/>
              <a:defRPr sz="1600">
                <a:solidFill>
                  <a:schemeClr val="dk2"/>
                </a:solidFill>
              </a:defRPr>
            </a:lvl8pPr>
            <a:lvl9pPr lvl="8" rtl="0">
              <a:lnSpc>
                <a:spcPct val="150000"/>
              </a:lnSpc>
              <a:spcBef>
                <a:spcPts val="0"/>
              </a:spcBef>
              <a:spcAft>
                <a:spcPts val="0"/>
              </a:spcAft>
              <a:buNone/>
              <a:defRPr sz="1600">
                <a:solidFill>
                  <a:schemeClr val="dk2"/>
                </a:solidFill>
              </a:defRPr>
            </a:lvl9pPr>
          </a:lstStyle>
          <a:p/>
        </p:txBody>
      </p:sp>
      <p:sp>
        <p:nvSpPr>
          <p:cNvPr id="384" name="Google Shape;384;p21"/>
          <p:cNvSpPr/>
          <p:nvPr/>
        </p:nvSpPr>
        <p:spPr>
          <a:xfrm>
            <a:off x="488567" y="364013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 name="Google Shape;385;p21"/>
          <p:cNvSpPr/>
          <p:nvPr/>
        </p:nvSpPr>
        <p:spPr>
          <a:xfrm>
            <a:off x="573798" y="1392652"/>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 name="Google Shape;386;p21"/>
          <p:cNvSpPr/>
          <p:nvPr/>
        </p:nvSpPr>
        <p:spPr>
          <a:xfrm>
            <a:off x="380067" y="7798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 name="Google Shape;387;p21"/>
          <p:cNvSpPr/>
          <p:nvPr/>
        </p:nvSpPr>
        <p:spPr>
          <a:xfrm>
            <a:off x="566617" y="45920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 name="Google Shape;388;p21"/>
          <p:cNvSpPr/>
          <p:nvPr/>
        </p:nvSpPr>
        <p:spPr>
          <a:xfrm>
            <a:off x="412198" y="1593750"/>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 name="Google Shape;389;p21"/>
          <p:cNvSpPr/>
          <p:nvPr/>
        </p:nvSpPr>
        <p:spPr>
          <a:xfrm>
            <a:off x="370211" y="4106388"/>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 name="Google Shape;390;p21"/>
          <p:cNvSpPr/>
          <p:nvPr/>
        </p:nvSpPr>
        <p:spPr>
          <a:xfrm>
            <a:off x="478854" y="1142775"/>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 name="Google Shape;391;p21"/>
          <p:cNvSpPr txBox="1">
            <a:spLocks noGrp="1"/>
          </p:cNvSpPr>
          <p:nvPr>
            <p:ph type="title"/>
          </p:nvPr>
        </p:nvSpPr>
        <p:spPr>
          <a:xfrm>
            <a:off x="1541075" y="544291"/>
            <a:ext cx="6486900" cy="478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rtl="0">
              <a:spcBef>
                <a:spcPts val="0"/>
              </a:spcBef>
              <a:spcAft>
                <a:spcPts val="0"/>
              </a:spcAft>
              <a:buSzPts val="2800"/>
              <a:buNone/>
              <a:defRPr/>
            </a:lvl9pPr>
          </a:lstStyle>
          <a:p/>
        </p:txBody>
      </p:sp>
      <p:sp>
        <p:nvSpPr>
          <p:cNvPr id="392" name="Google Shape;392;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CUSTOM_3">
    <p:spTree>
      <p:nvGrpSpPr>
        <p:cNvPr id="1" name="Shape 393"/>
        <p:cNvGrpSpPr/>
        <p:nvPr/>
      </p:nvGrpSpPr>
      <p:grpSpPr>
        <a:xfrm>
          <a:off x="0" y="0"/>
          <a:ext cx="0" cy="0"/>
          <a:chOff x="0" y="0"/>
          <a:chExt cx="0" cy="0"/>
        </a:xfrm>
      </p:grpSpPr>
      <p:sp>
        <p:nvSpPr>
          <p:cNvPr id="394" name="Google Shape;394;p22"/>
          <p:cNvSpPr/>
          <p:nvPr/>
        </p:nvSpPr>
        <p:spPr>
          <a:xfrm>
            <a:off x="270825" y="111595"/>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 name="Google Shape;395;p22"/>
          <p:cNvSpPr/>
          <p:nvPr/>
        </p:nvSpPr>
        <p:spPr>
          <a:xfrm>
            <a:off x="814925" y="539503"/>
            <a:ext cx="7432399" cy="500753"/>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 name="Google Shape;396;p22"/>
          <p:cNvSpPr/>
          <p:nvPr/>
        </p:nvSpPr>
        <p:spPr>
          <a:xfrm>
            <a:off x="1091993" y="595570"/>
            <a:ext cx="392151" cy="38862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 name="Google Shape;397;p22"/>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 name="Google Shape;398;p22"/>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 name="Google Shape;399;p22"/>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 name="Google Shape;400;p22"/>
          <p:cNvSpPr txBox="1">
            <a:spLocks noGrp="1"/>
          </p:cNvSpPr>
          <p:nvPr>
            <p:ph type="subTitle" idx="1"/>
          </p:nvPr>
        </p:nvSpPr>
        <p:spPr>
          <a:xfrm>
            <a:off x="2272025" y="1731086"/>
            <a:ext cx="4727400" cy="3291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p:txBody>
      </p:sp>
      <p:sp>
        <p:nvSpPr>
          <p:cNvPr id="401" name="Google Shape;401;p22"/>
          <p:cNvSpPr txBox="1">
            <a:spLocks noGrp="1"/>
          </p:cNvSpPr>
          <p:nvPr>
            <p:ph type="title" hasCustomPrompt="1"/>
          </p:nvPr>
        </p:nvSpPr>
        <p:spPr>
          <a:xfrm>
            <a:off x="2265789" y="1319253"/>
            <a:ext cx="4612500" cy="39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900" b="1">
                <a:solidFill>
                  <a:schemeClr val="accent3"/>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402" name="Google Shape;402;p22"/>
          <p:cNvSpPr txBox="1">
            <a:spLocks noGrp="1"/>
          </p:cNvSpPr>
          <p:nvPr>
            <p:ph type="subTitle" idx="2"/>
          </p:nvPr>
        </p:nvSpPr>
        <p:spPr>
          <a:xfrm>
            <a:off x="2272025" y="2970186"/>
            <a:ext cx="4727400" cy="3276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p:txBody>
      </p:sp>
      <p:sp>
        <p:nvSpPr>
          <p:cNvPr id="403" name="Google Shape;403;p22"/>
          <p:cNvSpPr txBox="1">
            <a:spLocks noGrp="1"/>
          </p:cNvSpPr>
          <p:nvPr>
            <p:ph type="title" idx="3" hasCustomPrompt="1"/>
          </p:nvPr>
        </p:nvSpPr>
        <p:spPr>
          <a:xfrm>
            <a:off x="2265789" y="2504999"/>
            <a:ext cx="4612500" cy="39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900" b="1">
                <a:solidFill>
                  <a:schemeClr val="accen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404" name="Google Shape;404;p22"/>
          <p:cNvSpPr txBox="1">
            <a:spLocks noGrp="1"/>
          </p:cNvSpPr>
          <p:nvPr>
            <p:ph type="subTitle" idx="4"/>
          </p:nvPr>
        </p:nvSpPr>
        <p:spPr>
          <a:xfrm>
            <a:off x="2272025" y="4211129"/>
            <a:ext cx="4727400" cy="3276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p:txBody>
      </p:sp>
      <p:sp>
        <p:nvSpPr>
          <p:cNvPr id="405" name="Google Shape;405;p22"/>
          <p:cNvSpPr txBox="1">
            <a:spLocks noGrp="1"/>
          </p:cNvSpPr>
          <p:nvPr>
            <p:ph type="title" idx="5" hasCustomPrompt="1"/>
          </p:nvPr>
        </p:nvSpPr>
        <p:spPr>
          <a:xfrm>
            <a:off x="2265789" y="3745778"/>
            <a:ext cx="4612500" cy="39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900" b="1">
                <a:solidFill>
                  <a:schemeClr val="accent4"/>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406" name="Google Shape;406;p22"/>
          <p:cNvSpPr/>
          <p:nvPr/>
        </p:nvSpPr>
        <p:spPr>
          <a:xfrm>
            <a:off x="490767" y="370453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 name="Google Shape;407;p22"/>
          <p:cNvSpPr/>
          <p:nvPr/>
        </p:nvSpPr>
        <p:spPr>
          <a:xfrm>
            <a:off x="647392" y="1152252"/>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 name="Google Shape;408;p22"/>
          <p:cNvSpPr/>
          <p:nvPr/>
        </p:nvSpPr>
        <p:spPr>
          <a:xfrm>
            <a:off x="382267" y="8442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 name="Google Shape;409;p22"/>
          <p:cNvSpPr/>
          <p:nvPr/>
        </p:nvSpPr>
        <p:spPr>
          <a:xfrm>
            <a:off x="607864" y="18846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 name="Google Shape;410;p22"/>
          <p:cNvSpPr/>
          <p:nvPr/>
        </p:nvSpPr>
        <p:spPr>
          <a:xfrm>
            <a:off x="372404" y="4170800"/>
            <a:ext cx="178863"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 name="Google Shape;411;p22"/>
          <p:cNvSpPr/>
          <p:nvPr/>
        </p:nvSpPr>
        <p:spPr>
          <a:xfrm>
            <a:off x="311336" y="3039863"/>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 name="Google Shape;412;p22"/>
          <p:cNvSpPr txBox="1">
            <a:spLocks noGrp="1"/>
          </p:cNvSpPr>
          <p:nvPr>
            <p:ph type="title" idx="6"/>
          </p:nvPr>
        </p:nvSpPr>
        <p:spPr>
          <a:xfrm>
            <a:off x="1541075" y="544291"/>
            <a:ext cx="6486900" cy="478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rtl="0">
              <a:spcBef>
                <a:spcPts val="0"/>
              </a:spcBef>
              <a:spcAft>
                <a:spcPts val="0"/>
              </a:spcAft>
              <a:buSzPts val="2800"/>
              <a:buNone/>
              <a:defRPr/>
            </a:lvl9pPr>
          </a:lstStyle>
          <a:p/>
        </p:txBody>
      </p:sp>
      <p:sp>
        <p:nvSpPr>
          <p:cNvPr id="413" name="Google Shape;413;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2">
  <p:cSld name="CUSTOM_3_1">
    <p:bg>
      <p:bgPr>
        <a:solidFill>
          <a:schemeClr val="accent2"/>
        </a:solidFill>
        <a:effectLst/>
      </p:bgPr>
    </p:bg>
    <p:spTree>
      <p:nvGrpSpPr>
        <p:cNvPr id="1" name="Shape 414"/>
        <p:cNvGrpSpPr/>
        <p:nvPr/>
      </p:nvGrpSpPr>
      <p:grpSpPr>
        <a:xfrm>
          <a:off x="0" y="0"/>
          <a:ext cx="0" cy="0"/>
          <a:chOff x="0" y="0"/>
          <a:chExt cx="0" cy="0"/>
        </a:xfrm>
      </p:grpSpPr>
      <p:sp>
        <p:nvSpPr>
          <p:cNvPr id="415" name="Google Shape;415;p23"/>
          <p:cNvSpPr/>
          <p:nvPr/>
        </p:nvSpPr>
        <p:spPr>
          <a:xfrm>
            <a:off x="270825" y="111595"/>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 name="Google Shape;416;p23"/>
          <p:cNvSpPr/>
          <p:nvPr/>
        </p:nvSpPr>
        <p:spPr>
          <a:xfrm>
            <a:off x="814925" y="539503"/>
            <a:ext cx="7432399" cy="500753"/>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 name="Google Shape;417;p23"/>
          <p:cNvSpPr/>
          <p:nvPr/>
        </p:nvSpPr>
        <p:spPr>
          <a:xfrm>
            <a:off x="1091993" y="595570"/>
            <a:ext cx="392151" cy="38862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 name="Google Shape;418;p23"/>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 name="Google Shape;419;p23"/>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 name="Google Shape;420;p23"/>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 name="Google Shape;421;p23"/>
          <p:cNvSpPr txBox="1">
            <a:spLocks noGrp="1"/>
          </p:cNvSpPr>
          <p:nvPr>
            <p:ph type="subTitle" idx="1"/>
          </p:nvPr>
        </p:nvSpPr>
        <p:spPr>
          <a:xfrm>
            <a:off x="1059627" y="2688125"/>
            <a:ext cx="2098200" cy="7371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p:txBody>
      </p:sp>
      <p:sp>
        <p:nvSpPr>
          <p:cNvPr id="422" name="Google Shape;422;p23"/>
          <p:cNvSpPr txBox="1">
            <a:spLocks noGrp="1"/>
          </p:cNvSpPr>
          <p:nvPr>
            <p:ph type="title" hasCustomPrompt="1"/>
          </p:nvPr>
        </p:nvSpPr>
        <p:spPr>
          <a:xfrm>
            <a:off x="1059625" y="2221475"/>
            <a:ext cx="2098200" cy="39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900" b="1">
                <a:solidFill>
                  <a:schemeClr val="accent3"/>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423" name="Google Shape;423;p23"/>
          <p:cNvSpPr txBox="1">
            <a:spLocks noGrp="1"/>
          </p:cNvSpPr>
          <p:nvPr>
            <p:ph type="subTitle" idx="2"/>
          </p:nvPr>
        </p:nvSpPr>
        <p:spPr>
          <a:xfrm>
            <a:off x="3523813" y="2688125"/>
            <a:ext cx="2098200" cy="7371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p:txBody>
      </p:sp>
      <p:sp>
        <p:nvSpPr>
          <p:cNvPr id="424" name="Google Shape;424;p23"/>
          <p:cNvSpPr txBox="1">
            <a:spLocks noGrp="1"/>
          </p:cNvSpPr>
          <p:nvPr>
            <p:ph type="subTitle" idx="3"/>
          </p:nvPr>
        </p:nvSpPr>
        <p:spPr>
          <a:xfrm>
            <a:off x="5986725" y="2688125"/>
            <a:ext cx="2098200" cy="7371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p:txBody>
      </p:sp>
      <p:sp>
        <p:nvSpPr>
          <p:cNvPr id="425" name="Google Shape;425;p23"/>
          <p:cNvSpPr txBox="1">
            <a:spLocks noGrp="1"/>
          </p:cNvSpPr>
          <p:nvPr>
            <p:ph type="title" idx="4" hasCustomPrompt="1"/>
          </p:nvPr>
        </p:nvSpPr>
        <p:spPr>
          <a:xfrm>
            <a:off x="5986725" y="2221475"/>
            <a:ext cx="2098200" cy="39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900" b="1">
                <a:solidFill>
                  <a:schemeClr val="accent4"/>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426" name="Google Shape;426;p23"/>
          <p:cNvSpPr/>
          <p:nvPr/>
        </p:nvSpPr>
        <p:spPr>
          <a:xfrm>
            <a:off x="490767" y="370453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 name="Google Shape;427;p23"/>
          <p:cNvSpPr/>
          <p:nvPr/>
        </p:nvSpPr>
        <p:spPr>
          <a:xfrm>
            <a:off x="647392" y="1152252"/>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 name="Google Shape;428;p23"/>
          <p:cNvSpPr/>
          <p:nvPr/>
        </p:nvSpPr>
        <p:spPr>
          <a:xfrm>
            <a:off x="382267" y="8442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 name="Google Shape;429;p23"/>
          <p:cNvSpPr/>
          <p:nvPr/>
        </p:nvSpPr>
        <p:spPr>
          <a:xfrm>
            <a:off x="607864" y="18846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 name="Google Shape;430;p23"/>
          <p:cNvSpPr/>
          <p:nvPr/>
        </p:nvSpPr>
        <p:spPr>
          <a:xfrm>
            <a:off x="372404" y="4170800"/>
            <a:ext cx="178863"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 name="Google Shape;431;p23"/>
          <p:cNvSpPr/>
          <p:nvPr/>
        </p:nvSpPr>
        <p:spPr>
          <a:xfrm>
            <a:off x="311336" y="3039863"/>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 name="Google Shape;432;p23"/>
          <p:cNvSpPr txBox="1">
            <a:spLocks noGrp="1"/>
          </p:cNvSpPr>
          <p:nvPr>
            <p:ph type="title" idx="5" hasCustomPrompt="1"/>
          </p:nvPr>
        </p:nvSpPr>
        <p:spPr>
          <a:xfrm>
            <a:off x="3523813" y="2221475"/>
            <a:ext cx="2098200" cy="39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900" b="1">
                <a:solidFill>
                  <a:schemeClr val="accen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433" name="Google Shape;433;p23"/>
          <p:cNvSpPr txBox="1">
            <a:spLocks noGrp="1"/>
          </p:cNvSpPr>
          <p:nvPr>
            <p:ph type="title" idx="6"/>
          </p:nvPr>
        </p:nvSpPr>
        <p:spPr>
          <a:xfrm>
            <a:off x="1541075" y="544291"/>
            <a:ext cx="6486900" cy="4782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2"/>
              </a:buClr>
              <a:buSzPts val="2800"/>
              <a:buNone/>
              <a:defRPr>
                <a:solidFill>
                  <a:schemeClr val="accent2"/>
                </a:solidFill>
              </a:defRPr>
            </a:lvl1pPr>
            <a:lvl2pPr lvl="1">
              <a:spcBef>
                <a:spcPts val="0"/>
              </a:spcBef>
              <a:spcAft>
                <a:spcPts val="0"/>
              </a:spcAft>
              <a:buClr>
                <a:schemeClr val="accent2"/>
              </a:buClr>
              <a:buSzPts val="2800"/>
              <a:buNone/>
              <a:defRPr>
                <a:solidFill>
                  <a:schemeClr val="accent2"/>
                </a:solidFill>
              </a:defRPr>
            </a:lvl2pPr>
            <a:lvl3pPr lvl="2">
              <a:spcBef>
                <a:spcPts val="0"/>
              </a:spcBef>
              <a:spcAft>
                <a:spcPts val="0"/>
              </a:spcAft>
              <a:buClr>
                <a:schemeClr val="accent2"/>
              </a:buClr>
              <a:buSzPts val="2800"/>
              <a:buNone/>
              <a:defRPr>
                <a:solidFill>
                  <a:schemeClr val="accent2"/>
                </a:solidFill>
              </a:defRPr>
            </a:lvl3pPr>
            <a:lvl4pPr lvl="3">
              <a:spcBef>
                <a:spcPts val="0"/>
              </a:spcBef>
              <a:spcAft>
                <a:spcPts val="0"/>
              </a:spcAft>
              <a:buClr>
                <a:schemeClr val="accent2"/>
              </a:buClr>
              <a:buSzPts val="2800"/>
              <a:buNone/>
              <a:defRPr>
                <a:solidFill>
                  <a:schemeClr val="accent2"/>
                </a:solidFill>
              </a:defRPr>
            </a:lvl4pPr>
            <a:lvl5pPr lvl="4">
              <a:spcBef>
                <a:spcPts val="0"/>
              </a:spcBef>
              <a:spcAft>
                <a:spcPts val="0"/>
              </a:spcAft>
              <a:buClr>
                <a:schemeClr val="accent2"/>
              </a:buClr>
              <a:buSzPts val="2800"/>
              <a:buNone/>
              <a:defRPr>
                <a:solidFill>
                  <a:schemeClr val="accent2"/>
                </a:solidFill>
              </a:defRPr>
            </a:lvl5pPr>
            <a:lvl6pPr lvl="5">
              <a:spcBef>
                <a:spcPts val="0"/>
              </a:spcBef>
              <a:spcAft>
                <a:spcPts val="0"/>
              </a:spcAft>
              <a:buClr>
                <a:schemeClr val="accent2"/>
              </a:buClr>
              <a:buSzPts val="2800"/>
              <a:buNone/>
              <a:defRPr>
                <a:solidFill>
                  <a:schemeClr val="accent2"/>
                </a:solidFill>
              </a:defRPr>
            </a:lvl6pPr>
            <a:lvl7pPr lvl="6">
              <a:spcBef>
                <a:spcPts val="0"/>
              </a:spcBef>
              <a:spcAft>
                <a:spcPts val="0"/>
              </a:spcAft>
              <a:buClr>
                <a:schemeClr val="accent2"/>
              </a:buClr>
              <a:buSzPts val="2800"/>
              <a:buNone/>
              <a:defRPr>
                <a:solidFill>
                  <a:schemeClr val="accent2"/>
                </a:solidFill>
              </a:defRPr>
            </a:lvl7pPr>
            <a:lvl8pPr lvl="7">
              <a:spcBef>
                <a:spcPts val="0"/>
              </a:spcBef>
              <a:spcAft>
                <a:spcPts val="0"/>
              </a:spcAft>
              <a:buClr>
                <a:schemeClr val="accent2"/>
              </a:buClr>
              <a:buSzPts val="2800"/>
              <a:buNone/>
              <a:defRPr>
                <a:solidFill>
                  <a:schemeClr val="accent2"/>
                </a:solidFill>
              </a:defRPr>
            </a:lvl8pPr>
            <a:lvl9pPr lvl="8" rtl="0">
              <a:spcBef>
                <a:spcPts val="0"/>
              </a:spcBef>
              <a:spcAft>
                <a:spcPts val="0"/>
              </a:spcAft>
              <a:buClr>
                <a:schemeClr val="accent2"/>
              </a:buClr>
              <a:buSzPts val="2800"/>
              <a:buNone/>
              <a:defRPr>
                <a:solidFill>
                  <a:schemeClr val="accent2"/>
                </a:solidFill>
              </a:defRPr>
            </a:lvl9pPr>
          </a:lstStyle>
          <a:p/>
        </p:txBody>
      </p:sp>
      <p:sp>
        <p:nvSpPr>
          <p:cNvPr id="434" name="Google Shape;434;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4">
  <p:cSld name="TITLE_AND_TWO_COLUMNS_2">
    <p:spTree>
      <p:nvGrpSpPr>
        <p:cNvPr id="1" name="Shape 435"/>
        <p:cNvGrpSpPr/>
        <p:nvPr/>
      </p:nvGrpSpPr>
      <p:grpSpPr>
        <a:xfrm>
          <a:off x="0" y="0"/>
          <a:ext cx="0" cy="0"/>
          <a:chOff x="0" y="0"/>
          <a:chExt cx="0" cy="0"/>
        </a:xfrm>
      </p:grpSpPr>
      <p:sp>
        <p:nvSpPr>
          <p:cNvPr id="436" name="Google Shape;436;p24"/>
          <p:cNvSpPr/>
          <p:nvPr/>
        </p:nvSpPr>
        <p:spPr>
          <a:xfrm>
            <a:off x="270825" y="111595"/>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 name="Google Shape;437;p24"/>
          <p:cNvSpPr/>
          <p:nvPr/>
        </p:nvSpPr>
        <p:spPr>
          <a:xfrm>
            <a:off x="814925" y="539503"/>
            <a:ext cx="7432399" cy="500753"/>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 name="Google Shape;438;p24"/>
          <p:cNvSpPr/>
          <p:nvPr/>
        </p:nvSpPr>
        <p:spPr>
          <a:xfrm>
            <a:off x="1091993" y="595570"/>
            <a:ext cx="392151" cy="38862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 name="Google Shape;439;p24"/>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 name="Google Shape;440;p24"/>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 name="Google Shape;441;p24"/>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 name="Google Shape;442;p24"/>
          <p:cNvSpPr txBox="1">
            <a:spLocks noGrp="1"/>
          </p:cNvSpPr>
          <p:nvPr>
            <p:ph type="title"/>
          </p:nvPr>
        </p:nvSpPr>
        <p:spPr>
          <a:xfrm>
            <a:off x="1541075" y="544291"/>
            <a:ext cx="64869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43" name="Google Shape;443;p24"/>
          <p:cNvSpPr txBox="1">
            <a:spLocks noGrp="1"/>
          </p:cNvSpPr>
          <p:nvPr>
            <p:ph type="subTitle" idx="1"/>
          </p:nvPr>
        </p:nvSpPr>
        <p:spPr>
          <a:xfrm>
            <a:off x="2116900" y="1777739"/>
            <a:ext cx="1332000" cy="274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accent1"/>
                </a:solidFill>
              </a:defRPr>
            </a:lvl1pPr>
            <a:lvl2pPr lvl="1" algn="ctr" rtl="0">
              <a:lnSpc>
                <a:spcPct val="100000"/>
              </a:lnSpc>
              <a:spcBef>
                <a:spcPts val="0"/>
              </a:spcBef>
              <a:spcAft>
                <a:spcPts val="0"/>
              </a:spcAft>
              <a:buNone/>
              <a:defRPr b="1">
                <a:solidFill>
                  <a:schemeClr val="accent1"/>
                </a:solidFill>
              </a:defRPr>
            </a:lvl2pPr>
            <a:lvl3pPr lvl="2" algn="ctr" rtl="0">
              <a:lnSpc>
                <a:spcPct val="100000"/>
              </a:lnSpc>
              <a:spcBef>
                <a:spcPts val="0"/>
              </a:spcBef>
              <a:spcAft>
                <a:spcPts val="0"/>
              </a:spcAft>
              <a:buNone/>
              <a:defRPr b="1">
                <a:solidFill>
                  <a:schemeClr val="accent1"/>
                </a:solidFill>
              </a:defRPr>
            </a:lvl3pPr>
            <a:lvl4pPr lvl="3" algn="ctr" rtl="0">
              <a:lnSpc>
                <a:spcPct val="100000"/>
              </a:lnSpc>
              <a:spcBef>
                <a:spcPts val="0"/>
              </a:spcBef>
              <a:spcAft>
                <a:spcPts val="0"/>
              </a:spcAft>
              <a:buNone/>
              <a:defRPr b="1">
                <a:solidFill>
                  <a:schemeClr val="accent1"/>
                </a:solidFill>
              </a:defRPr>
            </a:lvl4pPr>
            <a:lvl5pPr lvl="4" algn="ctr" rtl="0">
              <a:lnSpc>
                <a:spcPct val="100000"/>
              </a:lnSpc>
              <a:spcBef>
                <a:spcPts val="0"/>
              </a:spcBef>
              <a:spcAft>
                <a:spcPts val="0"/>
              </a:spcAft>
              <a:buNone/>
              <a:defRPr b="1">
                <a:solidFill>
                  <a:schemeClr val="accent1"/>
                </a:solidFill>
              </a:defRPr>
            </a:lvl5pPr>
            <a:lvl6pPr lvl="5" algn="ctr" rtl="0">
              <a:lnSpc>
                <a:spcPct val="100000"/>
              </a:lnSpc>
              <a:spcBef>
                <a:spcPts val="0"/>
              </a:spcBef>
              <a:spcAft>
                <a:spcPts val="0"/>
              </a:spcAft>
              <a:buNone/>
              <a:defRPr b="1">
                <a:solidFill>
                  <a:schemeClr val="accent1"/>
                </a:solidFill>
              </a:defRPr>
            </a:lvl6pPr>
            <a:lvl7pPr lvl="6" algn="ctr" rtl="0">
              <a:lnSpc>
                <a:spcPct val="100000"/>
              </a:lnSpc>
              <a:spcBef>
                <a:spcPts val="0"/>
              </a:spcBef>
              <a:spcAft>
                <a:spcPts val="0"/>
              </a:spcAft>
              <a:buNone/>
              <a:defRPr b="1">
                <a:solidFill>
                  <a:schemeClr val="accent1"/>
                </a:solidFill>
              </a:defRPr>
            </a:lvl7pPr>
            <a:lvl8pPr lvl="7" algn="ctr" rtl="0">
              <a:lnSpc>
                <a:spcPct val="100000"/>
              </a:lnSpc>
              <a:spcBef>
                <a:spcPts val="0"/>
              </a:spcBef>
              <a:spcAft>
                <a:spcPts val="0"/>
              </a:spcAft>
              <a:buNone/>
              <a:defRPr b="1">
                <a:solidFill>
                  <a:schemeClr val="accent1"/>
                </a:solidFill>
              </a:defRPr>
            </a:lvl8pPr>
            <a:lvl9pPr lvl="8" algn="ctr" rtl="0">
              <a:lnSpc>
                <a:spcPct val="100000"/>
              </a:lnSpc>
              <a:spcBef>
                <a:spcPts val="0"/>
              </a:spcBef>
              <a:spcAft>
                <a:spcPts val="0"/>
              </a:spcAft>
              <a:buNone/>
              <a:defRPr b="1">
                <a:solidFill>
                  <a:schemeClr val="accent1"/>
                </a:solidFill>
              </a:defRPr>
            </a:lvl9pPr>
          </a:lstStyle>
          <a:p/>
        </p:txBody>
      </p:sp>
      <p:sp>
        <p:nvSpPr>
          <p:cNvPr id="444" name="Google Shape;444;p24"/>
          <p:cNvSpPr txBox="1">
            <a:spLocks noGrp="1"/>
          </p:cNvSpPr>
          <p:nvPr>
            <p:ph type="subTitle" idx="2"/>
          </p:nvPr>
        </p:nvSpPr>
        <p:spPr>
          <a:xfrm>
            <a:off x="995200" y="2165152"/>
            <a:ext cx="3575400" cy="621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700"/>
            </a:lvl1pPr>
            <a:lvl2pPr lvl="1" algn="ctr" rtl="0">
              <a:lnSpc>
                <a:spcPct val="100000"/>
              </a:lnSpc>
              <a:spcBef>
                <a:spcPts val="0"/>
              </a:spcBef>
              <a:spcAft>
                <a:spcPts val="0"/>
              </a:spcAft>
              <a:buNone/>
              <a:defRPr sz="1700"/>
            </a:lvl2pPr>
            <a:lvl3pPr lvl="2" algn="ctr" rtl="0">
              <a:lnSpc>
                <a:spcPct val="100000"/>
              </a:lnSpc>
              <a:spcBef>
                <a:spcPts val="0"/>
              </a:spcBef>
              <a:spcAft>
                <a:spcPts val="0"/>
              </a:spcAft>
              <a:buNone/>
              <a:defRPr sz="1700"/>
            </a:lvl3pPr>
            <a:lvl4pPr lvl="3" algn="ctr" rtl="0">
              <a:lnSpc>
                <a:spcPct val="100000"/>
              </a:lnSpc>
              <a:spcBef>
                <a:spcPts val="0"/>
              </a:spcBef>
              <a:spcAft>
                <a:spcPts val="0"/>
              </a:spcAft>
              <a:buNone/>
              <a:defRPr sz="1700"/>
            </a:lvl4pPr>
            <a:lvl5pPr lvl="4" algn="ctr" rtl="0">
              <a:lnSpc>
                <a:spcPct val="100000"/>
              </a:lnSpc>
              <a:spcBef>
                <a:spcPts val="0"/>
              </a:spcBef>
              <a:spcAft>
                <a:spcPts val="0"/>
              </a:spcAft>
              <a:buNone/>
              <a:defRPr sz="1700"/>
            </a:lvl5pPr>
            <a:lvl6pPr lvl="5" algn="ctr" rtl="0">
              <a:lnSpc>
                <a:spcPct val="100000"/>
              </a:lnSpc>
              <a:spcBef>
                <a:spcPts val="0"/>
              </a:spcBef>
              <a:spcAft>
                <a:spcPts val="0"/>
              </a:spcAft>
              <a:buNone/>
              <a:defRPr sz="1700"/>
            </a:lvl6pPr>
            <a:lvl7pPr lvl="6" algn="ctr" rtl="0">
              <a:lnSpc>
                <a:spcPct val="100000"/>
              </a:lnSpc>
              <a:spcBef>
                <a:spcPts val="0"/>
              </a:spcBef>
              <a:spcAft>
                <a:spcPts val="0"/>
              </a:spcAft>
              <a:buNone/>
              <a:defRPr sz="1700"/>
            </a:lvl7pPr>
            <a:lvl8pPr lvl="7" algn="ctr" rtl="0">
              <a:lnSpc>
                <a:spcPct val="100000"/>
              </a:lnSpc>
              <a:spcBef>
                <a:spcPts val="0"/>
              </a:spcBef>
              <a:spcAft>
                <a:spcPts val="0"/>
              </a:spcAft>
              <a:buNone/>
              <a:defRPr sz="1700"/>
            </a:lvl8pPr>
            <a:lvl9pPr lvl="8" algn="ctr" rtl="0">
              <a:lnSpc>
                <a:spcPct val="100000"/>
              </a:lnSpc>
              <a:spcBef>
                <a:spcPts val="0"/>
              </a:spcBef>
              <a:spcAft>
                <a:spcPts val="0"/>
              </a:spcAft>
              <a:buNone/>
              <a:defRPr sz="1700"/>
            </a:lvl9pPr>
          </a:lstStyle>
          <a:p/>
        </p:txBody>
      </p:sp>
      <p:sp>
        <p:nvSpPr>
          <p:cNvPr id="445" name="Google Shape;445;p24"/>
          <p:cNvSpPr txBox="1">
            <a:spLocks noGrp="1"/>
          </p:cNvSpPr>
          <p:nvPr>
            <p:ph type="subTitle" idx="3"/>
          </p:nvPr>
        </p:nvSpPr>
        <p:spPr>
          <a:xfrm>
            <a:off x="2115400" y="3432764"/>
            <a:ext cx="1335000" cy="27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accent3"/>
                </a:solidFill>
              </a:defRPr>
            </a:lvl1pPr>
            <a:lvl2pPr lvl="1" algn="ctr" rtl="0">
              <a:lnSpc>
                <a:spcPct val="100000"/>
              </a:lnSpc>
              <a:spcBef>
                <a:spcPts val="0"/>
              </a:spcBef>
              <a:spcAft>
                <a:spcPts val="0"/>
              </a:spcAft>
              <a:buNone/>
              <a:defRPr b="1">
                <a:solidFill>
                  <a:schemeClr val="accent3"/>
                </a:solidFill>
              </a:defRPr>
            </a:lvl2pPr>
            <a:lvl3pPr lvl="2" algn="ctr" rtl="0">
              <a:lnSpc>
                <a:spcPct val="100000"/>
              </a:lnSpc>
              <a:spcBef>
                <a:spcPts val="0"/>
              </a:spcBef>
              <a:spcAft>
                <a:spcPts val="0"/>
              </a:spcAft>
              <a:buNone/>
              <a:defRPr b="1">
                <a:solidFill>
                  <a:schemeClr val="accent3"/>
                </a:solidFill>
              </a:defRPr>
            </a:lvl3pPr>
            <a:lvl4pPr lvl="3" algn="ctr" rtl="0">
              <a:lnSpc>
                <a:spcPct val="100000"/>
              </a:lnSpc>
              <a:spcBef>
                <a:spcPts val="0"/>
              </a:spcBef>
              <a:spcAft>
                <a:spcPts val="0"/>
              </a:spcAft>
              <a:buNone/>
              <a:defRPr b="1">
                <a:solidFill>
                  <a:schemeClr val="accent3"/>
                </a:solidFill>
              </a:defRPr>
            </a:lvl4pPr>
            <a:lvl5pPr lvl="4" algn="ctr" rtl="0">
              <a:lnSpc>
                <a:spcPct val="100000"/>
              </a:lnSpc>
              <a:spcBef>
                <a:spcPts val="0"/>
              </a:spcBef>
              <a:spcAft>
                <a:spcPts val="0"/>
              </a:spcAft>
              <a:buNone/>
              <a:defRPr b="1">
                <a:solidFill>
                  <a:schemeClr val="accent3"/>
                </a:solidFill>
              </a:defRPr>
            </a:lvl5pPr>
            <a:lvl6pPr lvl="5" algn="ctr" rtl="0">
              <a:lnSpc>
                <a:spcPct val="100000"/>
              </a:lnSpc>
              <a:spcBef>
                <a:spcPts val="0"/>
              </a:spcBef>
              <a:spcAft>
                <a:spcPts val="0"/>
              </a:spcAft>
              <a:buNone/>
              <a:defRPr b="1">
                <a:solidFill>
                  <a:schemeClr val="accent3"/>
                </a:solidFill>
              </a:defRPr>
            </a:lvl6pPr>
            <a:lvl7pPr lvl="6" algn="ctr" rtl="0">
              <a:lnSpc>
                <a:spcPct val="100000"/>
              </a:lnSpc>
              <a:spcBef>
                <a:spcPts val="0"/>
              </a:spcBef>
              <a:spcAft>
                <a:spcPts val="0"/>
              </a:spcAft>
              <a:buNone/>
              <a:defRPr b="1">
                <a:solidFill>
                  <a:schemeClr val="accent3"/>
                </a:solidFill>
              </a:defRPr>
            </a:lvl7pPr>
            <a:lvl8pPr lvl="7" algn="ctr" rtl="0">
              <a:lnSpc>
                <a:spcPct val="100000"/>
              </a:lnSpc>
              <a:spcBef>
                <a:spcPts val="0"/>
              </a:spcBef>
              <a:spcAft>
                <a:spcPts val="0"/>
              </a:spcAft>
              <a:buNone/>
              <a:defRPr b="1">
                <a:solidFill>
                  <a:schemeClr val="accent3"/>
                </a:solidFill>
              </a:defRPr>
            </a:lvl8pPr>
            <a:lvl9pPr lvl="8" algn="ctr" rtl="0">
              <a:lnSpc>
                <a:spcPct val="100000"/>
              </a:lnSpc>
              <a:spcBef>
                <a:spcPts val="0"/>
              </a:spcBef>
              <a:spcAft>
                <a:spcPts val="0"/>
              </a:spcAft>
              <a:buNone/>
              <a:defRPr b="1">
                <a:solidFill>
                  <a:schemeClr val="accent3"/>
                </a:solidFill>
              </a:defRPr>
            </a:lvl9pPr>
          </a:lstStyle>
          <a:p/>
        </p:txBody>
      </p:sp>
      <p:sp>
        <p:nvSpPr>
          <p:cNvPr id="446" name="Google Shape;446;p24"/>
          <p:cNvSpPr txBox="1">
            <a:spLocks noGrp="1"/>
          </p:cNvSpPr>
          <p:nvPr>
            <p:ph type="subTitle" idx="4"/>
          </p:nvPr>
        </p:nvSpPr>
        <p:spPr>
          <a:xfrm>
            <a:off x="993850" y="3825339"/>
            <a:ext cx="3578100" cy="62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700"/>
            </a:lvl1pPr>
            <a:lvl2pPr lvl="1" algn="ctr" rtl="0">
              <a:lnSpc>
                <a:spcPct val="100000"/>
              </a:lnSpc>
              <a:spcBef>
                <a:spcPts val="0"/>
              </a:spcBef>
              <a:spcAft>
                <a:spcPts val="0"/>
              </a:spcAft>
              <a:buNone/>
              <a:defRPr sz="1700"/>
            </a:lvl2pPr>
            <a:lvl3pPr lvl="2" algn="ctr" rtl="0">
              <a:lnSpc>
                <a:spcPct val="100000"/>
              </a:lnSpc>
              <a:spcBef>
                <a:spcPts val="0"/>
              </a:spcBef>
              <a:spcAft>
                <a:spcPts val="0"/>
              </a:spcAft>
              <a:buNone/>
              <a:defRPr sz="1700"/>
            </a:lvl3pPr>
            <a:lvl4pPr lvl="3" algn="ctr" rtl="0">
              <a:lnSpc>
                <a:spcPct val="100000"/>
              </a:lnSpc>
              <a:spcBef>
                <a:spcPts val="0"/>
              </a:spcBef>
              <a:spcAft>
                <a:spcPts val="0"/>
              </a:spcAft>
              <a:buNone/>
              <a:defRPr sz="1700"/>
            </a:lvl4pPr>
            <a:lvl5pPr lvl="4" algn="ctr" rtl="0">
              <a:lnSpc>
                <a:spcPct val="100000"/>
              </a:lnSpc>
              <a:spcBef>
                <a:spcPts val="0"/>
              </a:spcBef>
              <a:spcAft>
                <a:spcPts val="0"/>
              </a:spcAft>
              <a:buNone/>
              <a:defRPr sz="1700"/>
            </a:lvl5pPr>
            <a:lvl6pPr lvl="5" algn="ctr" rtl="0">
              <a:lnSpc>
                <a:spcPct val="100000"/>
              </a:lnSpc>
              <a:spcBef>
                <a:spcPts val="0"/>
              </a:spcBef>
              <a:spcAft>
                <a:spcPts val="0"/>
              </a:spcAft>
              <a:buNone/>
              <a:defRPr sz="1700"/>
            </a:lvl6pPr>
            <a:lvl7pPr lvl="6" algn="ctr" rtl="0">
              <a:lnSpc>
                <a:spcPct val="100000"/>
              </a:lnSpc>
              <a:spcBef>
                <a:spcPts val="0"/>
              </a:spcBef>
              <a:spcAft>
                <a:spcPts val="0"/>
              </a:spcAft>
              <a:buNone/>
              <a:defRPr sz="1700"/>
            </a:lvl7pPr>
            <a:lvl8pPr lvl="7" algn="ctr" rtl="0">
              <a:lnSpc>
                <a:spcPct val="100000"/>
              </a:lnSpc>
              <a:spcBef>
                <a:spcPts val="0"/>
              </a:spcBef>
              <a:spcAft>
                <a:spcPts val="0"/>
              </a:spcAft>
              <a:buNone/>
              <a:defRPr sz="1700"/>
            </a:lvl8pPr>
            <a:lvl9pPr lvl="8" algn="ctr" rtl="0">
              <a:lnSpc>
                <a:spcPct val="100000"/>
              </a:lnSpc>
              <a:spcBef>
                <a:spcPts val="0"/>
              </a:spcBef>
              <a:spcAft>
                <a:spcPts val="0"/>
              </a:spcAft>
              <a:buNone/>
              <a:defRPr sz="1700"/>
            </a:lvl9pPr>
          </a:lstStyle>
          <a:p/>
        </p:txBody>
      </p:sp>
      <p:sp>
        <p:nvSpPr>
          <p:cNvPr id="447" name="Google Shape;447;p24"/>
          <p:cNvSpPr/>
          <p:nvPr/>
        </p:nvSpPr>
        <p:spPr>
          <a:xfrm>
            <a:off x="566622" y="3235875"/>
            <a:ext cx="216636"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 name="Google Shape;448;p24"/>
          <p:cNvSpPr/>
          <p:nvPr/>
        </p:nvSpPr>
        <p:spPr>
          <a:xfrm>
            <a:off x="1156293" y="326372"/>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 name="Google Shape;449;p24"/>
          <p:cNvSpPr/>
          <p:nvPr/>
        </p:nvSpPr>
        <p:spPr>
          <a:xfrm>
            <a:off x="488567" y="364013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 name="Google Shape;450;p24"/>
          <p:cNvSpPr/>
          <p:nvPr/>
        </p:nvSpPr>
        <p:spPr>
          <a:xfrm>
            <a:off x="573798" y="1392652"/>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 name="Google Shape;451;p24"/>
          <p:cNvSpPr/>
          <p:nvPr/>
        </p:nvSpPr>
        <p:spPr>
          <a:xfrm>
            <a:off x="380067" y="7798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 name="Google Shape;452;p24"/>
          <p:cNvSpPr/>
          <p:nvPr/>
        </p:nvSpPr>
        <p:spPr>
          <a:xfrm>
            <a:off x="566617" y="45920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 name="Google Shape;453;p24"/>
          <p:cNvSpPr/>
          <p:nvPr/>
        </p:nvSpPr>
        <p:spPr>
          <a:xfrm>
            <a:off x="530554" y="2223164"/>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 name="Google Shape;454;p24"/>
          <p:cNvSpPr/>
          <p:nvPr/>
        </p:nvSpPr>
        <p:spPr>
          <a:xfrm>
            <a:off x="1091992" y="4873377"/>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 name="Google Shape;455;p24"/>
          <p:cNvSpPr/>
          <p:nvPr/>
        </p:nvSpPr>
        <p:spPr>
          <a:xfrm>
            <a:off x="412198" y="1593750"/>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 name="Google Shape;456;p24"/>
          <p:cNvSpPr/>
          <p:nvPr/>
        </p:nvSpPr>
        <p:spPr>
          <a:xfrm>
            <a:off x="370211" y="4106388"/>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 name="Google Shape;457;p24"/>
          <p:cNvSpPr/>
          <p:nvPr/>
        </p:nvSpPr>
        <p:spPr>
          <a:xfrm>
            <a:off x="478854" y="1142775"/>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 name="Google Shape;458;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5">
  <p:cSld name="TITLE_AND_TWO_COLUMNS_2_1">
    <p:spTree>
      <p:nvGrpSpPr>
        <p:cNvPr id="1" name="Shape 459"/>
        <p:cNvGrpSpPr/>
        <p:nvPr/>
      </p:nvGrpSpPr>
      <p:grpSpPr>
        <a:xfrm>
          <a:off x="0" y="0"/>
          <a:ext cx="0" cy="0"/>
          <a:chOff x="0" y="0"/>
          <a:chExt cx="0" cy="0"/>
        </a:xfrm>
      </p:grpSpPr>
      <p:sp>
        <p:nvSpPr>
          <p:cNvPr id="460" name="Google Shape;460;p25"/>
          <p:cNvSpPr/>
          <p:nvPr/>
        </p:nvSpPr>
        <p:spPr>
          <a:xfrm>
            <a:off x="270825" y="111595"/>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 name="Google Shape;461;p25"/>
          <p:cNvSpPr/>
          <p:nvPr/>
        </p:nvSpPr>
        <p:spPr>
          <a:xfrm>
            <a:off x="814925" y="539503"/>
            <a:ext cx="7432399" cy="500753"/>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 name="Google Shape;462;p25"/>
          <p:cNvSpPr/>
          <p:nvPr/>
        </p:nvSpPr>
        <p:spPr>
          <a:xfrm>
            <a:off x="1091993" y="595570"/>
            <a:ext cx="392151" cy="38862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 name="Google Shape;463;p25"/>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 name="Google Shape;464;p25"/>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 name="Google Shape;465;p25"/>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 name="Google Shape;466;p25"/>
          <p:cNvSpPr txBox="1">
            <a:spLocks noGrp="1"/>
          </p:cNvSpPr>
          <p:nvPr>
            <p:ph type="subTitle" idx="1"/>
          </p:nvPr>
        </p:nvSpPr>
        <p:spPr>
          <a:xfrm>
            <a:off x="1029406" y="1564731"/>
            <a:ext cx="3487800" cy="92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700"/>
            </a:lvl1pPr>
            <a:lvl2pPr lvl="1" algn="ctr" rtl="0">
              <a:lnSpc>
                <a:spcPct val="100000"/>
              </a:lnSpc>
              <a:spcBef>
                <a:spcPts val="0"/>
              </a:spcBef>
              <a:spcAft>
                <a:spcPts val="0"/>
              </a:spcAft>
              <a:buNone/>
              <a:defRPr sz="1700"/>
            </a:lvl2pPr>
            <a:lvl3pPr lvl="2" algn="ctr" rtl="0">
              <a:lnSpc>
                <a:spcPct val="100000"/>
              </a:lnSpc>
              <a:spcBef>
                <a:spcPts val="0"/>
              </a:spcBef>
              <a:spcAft>
                <a:spcPts val="0"/>
              </a:spcAft>
              <a:buNone/>
              <a:defRPr sz="1700"/>
            </a:lvl3pPr>
            <a:lvl4pPr lvl="3" algn="ctr" rtl="0">
              <a:lnSpc>
                <a:spcPct val="100000"/>
              </a:lnSpc>
              <a:spcBef>
                <a:spcPts val="0"/>
              </a:spcBef>
              <a:spcAft>
                <a:spcPts val="0"/>
              </a:spcAft>
              <a:buNone/>
              <a:defRPr sz="1700"/>
            </a:lvl4pPr>
            <a:lvl5pPr lvl="4" algn="ctr" rtl="0">
              <a:lnSpc>
                <a:spcPct val="100000"/>
              </a:lnSpc>
              <a:spcBef>
                <a:spcPts val="0"/>
              </a:spcBef>
              <a:spcAft>
                <a:spcPts val="0"/>
              </a:spcAft>
              <a:buNone/>
              <a:defRPr sz="1700"/>
            </a:lvl5pPr>
            <a:lvl6pPr lvl="5" algn="ctr" rtl="0">
              <a:lnSpc>
                <a:spcPct val="100000"/>
              </a:lnSpc>
              <a:spcBef>
                <a:spcPts val="0"/>
              </a:spcBef>
              <a:spcAft>
                <a:spcPts val="0"/>
              </a:spcAft>
              <a:buNone/>
              <a:defRPr sz="1700"/>
            </a:lvl6pPr>
            <a:lvl7pPr lvl="6" algn="ctr" rtl="0">
              <a:lnSpc>
                <a:spcPct val="100000"/>
              </a:lnSpc>
              <a:spcBef>
                <a:spcPts val="0"/>
              </a:spcBef>
              <a:spcAft>
                <a:spcPts val="0"/>
              </a:spcAft>
              <a:buNone/>
              <a:defRPr sz="1700"/>
            </a:lvl7pPr>
            <a:lvl8pPr lvl="7" algn="ctr" rtl="0">
              <a:lnSpc>
                <a:spcPct val="100000"/>
              </a:lnSpc>
              <a:spcBef>
                <a:spcPts val="0"/>
              </a:spcBef>
              <a:spcAft>
                <a:spcPts val="0"/>
              </a:spcAft>
              <a:buNone/>
              <a:defRPr sz="1700"/>
            </a:lvl8pPr>
            <a:lvl9pPr lvl="8" algn="ctr" rtl="0">
              <a:lnSpc>
                <a:spcPct val="100000"/>
              </a:lnSpc>
              <a:spcBef>
                <a:spcPts val="0"/>
              </a:spcBef>
              <a:spcAft>
                <a:spcPts val="0"/>
              </a:spcAft>
              <a:buNone/>
              <a:defRPr sz="1700"/>
            </a:lvl9pPr>
          </a:lstStyle>
          <a:p/>
        </p:txBody>
      </p:sp>
      <p:sp>
        <p:nvSpPr>
          <p:cNvPr id="467" name="Google Shape;467;p25"/>
          <p:cNvSpPr txBox="1">
            <a:spLocks noGrp="1"/>
          </p:cNvSpPr>
          <p:nvPr>
            <p:ph type="subTitle" idx="2"/>
          </p:nvPr>
        </p:nvSpPr>
        <p:spPr>
          <a:xfrm>
            <a:off x="4453273" y="3356031"/>
            <a:ext cx="3483900" cy="93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700"/>
            </a:lvl1pPr>
            <a:lvl2pPr lvl="1" algn="ctr" rtl="0">
              <a:lnSpc>
                <a:spcPct val="100000"/>
              </a:lnSpc>
              <a:spcBef>
                <a:spcPts val="0"/>
              </a:spcBef>
              <a:spcAft>
                <a:spcPts val="0"/>
              </a:spcAft>
              <a:buNone/>
              <a:defRPr sz="1700"/>
            </a:lvl2pPr>
            <a:lvl3pPr lvl="2" algn="ctr" rtl="0">
              <a:lnSpc>
                <a:spcPct val="100000"/>
              </a:lnSpc>
              <a:spcBef>
                <a:spcPts val="0"/>
              </a:spcBef>
              <a:spcAft>
                <a:spcPts val="0"/>
              </a:spcAft>
              <a:buNone/>
              <a:defRPr sz="1700"/>
            </a:lvl3pPr>
            <a:lvl4pPr lvl="3" algn="ctr" rtl="0">
              <a:lnSpc>
                <a:spcPct val="100000"/>
              </a:lnSpc>
              <a:spcBef>
                <a:spcPts val="0"/>
              </a:spcBef>
              <a:spcAft>
                <a:spcPts val="0"/>
              </a:spcAft>
              <a:buNone/>
              <a:defRPr sz="1700"/>
            </a:lvl4pPr>
            <a:lvl5pPr lvl="4" algn="ctr" rtl="0">
              <a:lnSpc>
                <a:spcPct val="100000"/>
              </a:lnSpc>
              <a:spcBef>
                <a:spcPts val="0"/>
              </a:spcBef>
              <a:spcAft>
                <a:spcPts val="0"/>
              </a:spcAft>
              <a:buNone/>
              <a:defRPr sz="1700"/>
            </a:lvl5pPr>
            <a:lvl6pPr lvl="5" algn="ctr" rtl="0">
              <a:lnSpc>
                <a:spcPct val="100000"/>
              </a:lnSpc>
              <a:spcBef>
                <a:spcPts val="0"/>
              </a:spcBef>
              <a:spcAft>
                <a:spcPts val="0"/>
              </a:spcAft>
              <a:buNone/>
              <a:defRPr sz="1700"/>
            </a:lvl6pPr>
            <a:lvl7pPr lvl="6" algn="ctr" rtl="0">
              <a:lnSpc>
                <a:spcPct val="100000"/>
              </a:lnSpc>
              <a:spcBef>
                <a:spcPts val="0"/>
              </a:spcBef>
              <a:spcAft>
                <a:spcPts val="0"/>
              </a:spcAft>
              <a:buNone/>
              <a:defRPr sz="1700"/>
            </a:lvl7pPr>
            <a:lvl8pPr lvl="7" algn="ctr" rtl="0">
              <a:lnSpc>
                <a:spcPct val="100000"/>
              </a:lnSpc>
              <a:spcBef>
                <a:spcPts val="0"/>
              </a:spcBef>
              <a:spcAft>
                <a:spcPts val="0"/>
              </a:spcAft>
              <a:buNone/>
              <a:defRPr sz="1700"/>
            </a:lvl8pPr>
            <a:lvl9pPr lvl="8" algn="ctr" rtl="0">
              <a:lnSpc>
                <a:spcPct val="100000"/>
              </a:lnSpc>
              <a:spcBef>
                <a:spcPts val="0"/>
              </a:spcBef>
              <a:spcAft>
                <a:spcPts val="0"/>
              </a:spcAft>
              <a:buNone/>
              <a:defRPr sz="1700"/>
            </a:lvl9pPr>
          </a:lstStyle>
          <a:p/>
        </p:txBody>
      </p:sp>
      <p:sp>
        <p:nvSpPr>
          <p:cNvPr id="468" name="Google Shape;468;p25"/>
          <p:cNvSpPr/>
          <p:nvPr/>
        </p:nvSpPr>
        <p:spPr>
          <a:xfrm>
            <a:off x="288918" y="3473285"/>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 name="Google Shape;469;p25"/>
          <p:cNvSpPr/>
          <p:nvPr/>
        </p:nvSpPr>
        <p:spPr>
          <a:xfrm>
            <a:off x="389143" y="1302610"/>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 name="Google Shape;470;p25"/>
          <p:cNvSpPr/>
          <p:nvPr/>
        </p:nvSpPr>
        <p:spPr>
          <a:xfrm>
            <a:off x="3328864" y="4583608"/>
            <a:ext cx="49954" cy="49942"/>
          </a:xfrm>
          <a:custGeom>
            <a:avLst/>
            <a:gdLst/>
            <a:ahLst/>
            <a:cxnLst/>
            <a:rect l="l" t="t" r="r" b="b"/>
            <a:pathLst>
              <a:path w="4298" h="4297" fill="none" extrusionOk="0">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w="69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 name="Google Shape;471;p25"/>
          <p:cNvSpPr/>
          <p:nvPr/>
        </p:nvSpPr>
        <p:spPr>
          <a:xfrm>
            <a:off x="3006718" y="268535"/>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 name="Google Shape;472;p25"/>
          <p:cNvSpPr/>
          <p:nvPr/>
        </p:nvSpPr>
        <p:spPr>
          <a:xfrm>
            <a:off x="495464" y="2636408"/>
            <a:ext cx="49954" cy="49942"/>
          </a:xfrm>
          <a:custGeom>
            <a:avLst/>
            <a:gdLst/>
            <a:ahLst/>
            <a:cxnLst/>
            <a:rect l="l" t="t" r="r" b="b"/>
            <a:pathLst>
              <a:path w="4298" h="4297" fill="none" extrusionOk="0">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w="69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 name="Google Shape;473;p25"/>
          <p:cNvSpPr/>
          <p:nvPr/>
        </p:nvSpPr>
        <p:spPr>
          <a:xfrm>
            <a:off x="339202" y="1954883"/>
            <a:ext cx="49954" cy="49942"/>
          </a:xfrm>
          <a:custGeom>
            <a:avLst/>
            <a:gdLst/>
            <a:ahLst/>
            <a:cxnLst/>
            <a:rect l="l" t="t" r="r" b="b"/>
            <a:pathLst>
              <a:path w="4298" h="4297" fill="none" extrusionOk="0">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w="69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 name="Google Shape;474;p25"/>
          <p:cNvSpPr/>
          <p:nvPr/>
        </p:nvSpPr>
        <p:spPr>
          <a:xfrm>
            <a:off x="5001489" y="4771558"/>
            <a:ext cx="49954" cy="49942"/>
          </a:xfrm>
          <a:custGeom>
            <a:avLst/>
            <a:gdLst/>
            <a:ahLst/>
            <a:cxnLst/>
            <a:rect l="l" t="t" r="r" b="b"/>
            <a:pathLst>
              <a:path w="4298" h="4297" fill="none" extrusionOk="0">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w="69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 name="Google Shape;475;p25"/>
          <p:cNvSpPr/>
          <p:nvPr/>
        </p:nvSpPr>
        <p:spPr>
          <a:xfrm>
            <a:off x="1260993" y="326372"/>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 name="Google Shape;476;p25"/>
          <p:cNvSpPr/>
          <p:nvPr/>
        </p:nvSpPr>
        <p:spPr>
          <a:xfrm>
            <a:off x="991889" y="1118108"/>
            <a:ext cx="49954" cy="49942"/>
          </a:xfrm>
          <a:custGeom>
            <a:avLst/>
            <a:gdLst/>
            <a:ahLst/>
            <a:cxnLst/>
            <a:rect l="l" t="t" r="r" b="b"/>
            <a:pathLst>
              <a:path w="4298" h="4297" fill="none" extrusionOk="0">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w="69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 name="Google Shape;477;p25"/>
          <p:cNvSpPr/>
          <p:nvPr/>
        </p:nvSpPr>
        <p:spPr>
          <a:xfrm>
            <a:off x="1211039" y="4674020"/>
            <a:ext cx="49954" cy="49942"/>
          </a:xfrm>
          <a:custGeom>
            <a:avLst/>
            <a:gdLst/>
            <a:ahLst/>
            <a:cxnLst/>
            <a:rect l="l" t="t" r="r" b="b"/>
            <a:pathLst>
              <a:path w="4298" h="4297" fill="none" extrusionOk="0">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w="69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 name="Google Shape;478;p25"/>
          <p:cNvSpPr txBox="1">
            <a:spLocks noGrp="1"/>
          </p:cNvSpPr>
          <p:nvPr>
            <p:ph type="title"/>
          </p:nvPr>
        </p:nvSpPr>
        <p:spPr>
          <a:xfrm>
            <a:off x="1541075" y="544291"/>
            <a:ext cx="64869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79" name="Google Shape;479;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10">
  <p:cSld name="TITLE_AND_TWO_COLUMNS_2_1_1">
    <p:spTree>
      <p:nvGrpSpPr>
        <p:cNvPr id="1" name="Shape 480"/>
        <p:cNvGrpSpPr/>
        <p:nvPr/>
      </p:nvGrpSpPr>
      <p:grpSpPr>
        <a:xfrm>
          <a:off x="0" y="0"/>
          <a:ext cx="0" cy="0"/>
          <a:chOff x="0" y="0"/>
          <a:chExt cx="0" cy="0"/>
        </a:xfrm>
      </p:grpSpPr>
      <p:sp>
        <p:nvSpPr>
          <p:cNvPr id="481" name="Google Shape;481;p26"/>
          <p:cNvSpPr/>
          <p:nvPr/>
        </p:nvSpPr>
        <p:spPr>
          <a:xfrm>
            <a:off x="270825" y="111595"/>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 name="Google Shape;482;p26"/>
          <p:cNvSpPr/>
          <p:nvPr/>
        </p:nvSpPr>
        <p:spPr>
          <a:xfrm>
            <a:off x="814925" y="539503"/>
            <a:ext cx="7432399" cy="500753"/>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 name="Google Shape;483;p26"/>
          <p:cNvSpPr/>
          <p:nvPr/>
        </p:nvSpPr>
        <p:spPr>
          <a:xfrm>
            <a:off x="1091993" y="595570"/>
            <a:ext cx="392151" cy="38862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 name="Google Shape;484;p26"/>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 name="Google Shape;485;p26"/>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 name="Google Shape;486;p26"/>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 name="Google Shape;487;p26"/>
          <p:cNvSpPr txBox="1">
            <a:spLocks noGrp="1"/>
          </p:cNvSpPr>
          <p:nvPr>
            <p:ph type="title"/>
          </p:nvPr>
        </p:nvSpPr>
        <p:spPr>
          <a:xfrm>
            <a:off x="1541075" y="539500"/>
            <a:ext cx="64869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88" name="Google Shape;488;p26"/>
          <p:cNvSpPr txBox="1">
            <a:spLocks noGrp="1"/>
          </p:cNvSpPr>
          <p:nvPr>
            <p:ph type="subTitle" idx="1"/>
          </p:nvPr>
        </p:nvSpPr>
        <p:spPr>
          <a:xfrm>
            <a:off x="993850" y="1907938"/>
            <a:ext cx="3487800" cy="62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700"/>
            </a:lvl1pPr>
            <a:lvl2pPr lvl="1" rtl="0">
              <a:lnSpc>
                <a:spcPct val="100000"/>
              </a:lnSpc>
              <a:spcBef>
                <a:spcPts val="0"/>
              </a:spcBef>
              <a:spcAft>
                <a:spcPts val="0"/>
              </a:spcAft>
              <a:buNone/>
              <a:defRPr sz="1700"/>
            </a:lvl2pPr>
            <a:lvl3pPr lvl="2" rtl="0">
              <a:lnSpc>
                <a:spcPct val="100000"/>
              </a:lnSpc>
              <a:spcBef>
                <a:spcPts val="0"/>
              </a:spcBef>
              <a:spcAft>
                <a:spcPts val="0"/>
              </a:spcAft>
              <a:buNone/>
              <a:defRPr sz="1700"/>
            </a:lvl3pPr>
            <a:lvl4pPr lvl="3" rtl="0">
              <a:lnSpc>
                <a:spcPct val="100000"/>
              </a:lnSpc>
              <a:spcBef>
                <a:spcPts val="0"/>
              </a:spcBef>
              <a:spcAft>
                <a:spcPts val="0"/>
              </a:spcAft>
              <a:buNone/>
              <a:defRPr sz="1700"/>
            </a:lvl4pPr>
            <a:lvl5pPr lvl="4" rtl="0">
              <a:lnSpc>
                <a:spcPct val="100000"/>
              </a:lnSpc>
              <a:spcBef>
                <a:spcPts val="0"/>
              </a:spcBef>
              <a:spcAft>
                <a:spcPts val="0"/>
              </a:spcAft>
              <a:buNone/>
              <a:defRPr sz="1700"/>
            </a:lvl5pPr>
            <a:lvl6pPr lvl="5" rtl="0">
              <a:lnSpc>
                <a:spcPct val="100000"/>
              </a:lnSpc>
              <a:spcBef>
                <a:spcPts val="0"/>
              </a:spcBef>
              <a:spcAft>
                <a:spcPts val="0"/>
              </a:spcAft>
              <a:buNone/>
              <a:defRPr sz="1700"/>
            </a:lvl6pPr>
            <a:lvl7pPr lvl="6" rtl="0">
              <a:lnSpc>
                <a:spcPct val="100000"/>
              </a:lnSpc>
              <a:spcBef>
                <a:spcPts val="0"/>
              </a:spcBef>
              <a:spcAft>
                <a:spcPts val="0"/>
              </a:spcAft>
              <a:buNone/>
              <a:defRPr sz="1700"/>
            </a:lvl7pPr>
            <a:lvl8pPr lvl="7" rtl="0">
              <a:lnSpc>
                <a:spcPct val="100000"/>
              </a:lnSpc>
              <a:spcBef>
                <a:spcPts val="0"/>
              </a:spcBef>
              <a:spcAft>
                <a:spcPts val="0"/>
              </a:spcAft>
              <a:buNone/>
              <a:defRPr sz="1700"/>
            </a:lvl8pPr>
            <a:lvl9pPr lvl="8" rtl="0">
              <a:lnSpc>
                <a:spcPct val="100000"/>
              </a:lnSpc>
              <a:spcBef>
                <a:spcPts val="0"/>
              </a:spcBef>
              <a:spcAft>
                <a:spcPts val="0"/>
              </a:spcAft>
              <a:buNone/>
              <a:defRPr sz="1700"/>
            </a:lvl9pPr>
          </a:lstStyle>
          <a:p/>
        </p:txBody>
      </p:sp>
      <p:sp>
        <p:nvSpPr>
          <p:cNvPr id="489" name="Google Shape;489;p26"/>
          <p:cNvSpPr txBox="1">
            <a:spLocks noGrp="1"/>
          </p:cNvSpPr>
          <p:nvPr>
            <p:ph type="subTitle" idx="2"/>
          </p:nvPr>
        </p:nvSpPr>
        <p:spPr>
          <a:xfrm>
            <a:off x="993850" y="3450388"/>
            <a:ext cx="3487800" cy="62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700"/>
            </a:lvl1pPr>
            <a:lvl2pPr lvl="1" rtl="0">
              <a:lnSpc>
                <a:spcPct val="100000"/>
              </a:lnSpc>
              <a:spcBef>
                <a:spcPts val="0"/>
              </a:spcBef>
              <a:spcAft>
                <a:spcPts val="0"/>
              </a:spcAft>
              <a:buNone/>
              <a:defRPr sz="1700"/>
            </a:lvl2pPr>
            <a:lvl3pPr lvl="2" rtl="0">
              <a:lnSpc>
                <a:spcPct val="100000"/>
              </a:lnSpc>
              <a:spcBef>
                <a:spcPts val="0"/>
              </a:spcBef>
              <a:spcAft>
                <a:spcPts val="0"/>
              </a:spcAft>
              <a:buNone/>
              <a:defRPr sz="1700"/>
            </a:lvl3pPr>
            <a:lvl4pPr lvl="3" rtl="0">
              <a:lnSpc>
                <a:spcPct val="100000"/>
              </a:lnSpc>
              <a:spcBef>
                <a:spcPts val="0"/>
              </a:spcBef>
              <a:spcAft>
                <a:spcPts val="0"/>
              </a:spcAft>
              <a:buNone/>
              <a:defRPr sz="1700"/>
            </a:lvl4pPr>
            <a:lvl5pPr lvl="4" rtl="0">
              <a:lnSpc>
                <a:spcPct val="100000"/>
              </a:lnSpc>
              <a:spcBef>
                <a:spcPts val="0"/>
              </a:spcBef>
              <a:spcAft>
                <a:spcPts val="0"/>
              </a:spcAft>
              <a:buNone/>
              <a:defRPr sz="1700"/>
            </a:lvl5pPr>
            <a:lvl6pPr lvl="5" rtl="0">
              <a:lnSpc>
                <a:spcPct val="100000"/>
              </a:lnSpc>
              <a:spcBef>
                <a:spcPts val="0"/>
              </a:spcBef>
              <a:spcAft>
                <a:spcPts val="0"/>
              </a:spcAft>
              <a:buNone/>
              <a:defRPr sz="1700"/>
            </a:lvl6pPr>
            <a:lvl7pPr lvl="6" rtl="0">
              <a:lnSpc>
                <a:spcPct val="100000"/>
              </a:lnSpc>
              <a:spcBef>
                <a:spcPts val="0"/>
              </a:spcBef>
              <a:spcAft>
                <a:spcPts val="0"/>
              </a:spcAft>
              <a:buNone/>
              <a:defRPr sz="1700"/>
            </a:lvl7pPr>
            <a:lvl8pPr lvl="7" rtl="0">
              <a:lnSpc>
                <a:spcPct val="100000"/>
              </a:lnSpc>
              <a:spcBef>
                <a:spcPts val="0"/>
              </a:spcBef>
              <a:spcAft>
                <a:spcPts val="0"/>
              </a:spcAft>
              <a:buNone/>
              <a:defRPr sz="1700"/>
            </a:lvl8pPr>
            <a:lvl9pPr lvl="8" rtl="0">
              <a:lnSpc>
                <a:spcPct val="100000"/>
              </a:lnSpc>
              <a:spcBef>
                <a:spcPts val="0"/>
              </a:spcBef>
              <a:spcAft>
                <a:spcPts val="0"/>
              </a:spcAft>
              <a:buNone/>
              <a:defRPr sz="1700"/>
            </a:lvl9pPr>
          </a:lstStyle>
          <a:p/>
        </p:txBody>
      </p:sp>
      <p:sp>
        <p:nvSpPr>
          <p:cNvPr id="490" name="Google Shape;490;p26"/>
          <p:cNvSpPr/>
          <p:nvPr/>
        </p:nvSpPr>
        <p:spPr>
          <a:xfrm>
            <a:off x="3728847" y="4696125"/>
            <a:ext cx="216636"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 name="Google Shape;491;p26"/>
          <p:cNvSpPr/>
          <p:nvPr/>
        </p:nvSpPr>
        <p:spPr>
          <a:xfrm>
            <a:off x="7409543" y="4903485"/>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 name="Google Shape;492;p26"/>
          <p:cNvSpPr/>
          <p:nvPr/>
        </p:nvSpPr>
        <p:spPr>
          <a:xfrm>
            <a:off x="488567" y="364013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 name="Google Shape;493;p26"/>
          <p:cNvSpPr/>
          <p:nvPr/>
        </p:nvSpPr>
        <p:spPr>
          <a:xfrm>
            <a:off x="721392" y="1316452"/>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 name="Google Shape;494;p26"/>
          <p:cNvSpPr/>
          <p:nvPr/>
        </p:nvSpPr>
        <p:spPr>
          <a:xfrm>
            <a:off x="380067" y="7798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 name="Google Shape;495;p26"/>
          <p:cNvSpPr/>
          <p:nvPr/>
        </p:nvSpPr>
        <p:spPr>
          <a:xfrm>
            <a:off x="795217" y="44396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 name="Google Shape;496;p26"/>
          <p:cNvSpPr/>
          <p:nvPr/>
        </p:nvSpPr>
        <p:spPr>
          <a:xfrm>
            <a:off x="1919817" y="4903464"/>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 name="Google Shape;497;p26"/>
          <p:cNvSpPr/>
          <p:nvPr/>
        </p:nvSpPr>
        <p:spPr>
          <a:xfrm>
            <a:off x="6461092" y="4771427"/>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 name="Google Shape;498;p26"/>
          <p:cNvSpPr/>
          <p:nvPr/>
        </p:nvSpPr>
        <p:spPr>
          <a:xfrm>
            <a:off x="412198" y="1593750"/>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 name="Google Shape;499;p26"/>
          <p:cNvSpPr/>
          <p:nvPr/>
        </p:nvSpPr>
        <p:spPr>
          <a:xfrm>
            <a:off x="4872225" y="326378"/>
            <a:ext cx="64293" cy="6429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 name="Google Shape;500;p26"/>
          <p:cNvSpPr/>
          <p:nvPr/>
        </p:nvSpPr>
        <p:spPr>
          <a:xfrm>
            <a:off x="370211" y="4106388"/>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 name="Google Shape;501;p26"/>
          <p:cNvSpPr/>
          <p:nvPr/>
        </p:nvSpPr>
        <p:spPr>
          <a:xfrm>
            <a:off x="965573" y="1218975"/>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 name="Google Shape;502;p26"/>
          <p:cNvSpPr/>
          <p:nvPr/>
        </p:nvSpPr>
        <p:spPr>
          <a:xfrm>
            <a:off x="2007997" y="189025"/>
            <a:ext cx="216636"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 name="Google Shape;503;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hree columns">
  <p:cSld name="TITLE_AND_TWO_COLUMNS_1">
    <p:spTree>
      <p:nvGrpSpPr>
        <p:cNvPr id="1" name="Shape 504"/>
        <p:cNvGrpSpPr/>
        <p:nvPr/>
      </p:nvGrpSpPr>
      <p:grpSpPr>
        <a:xfrm>
          <a:off x="0" y="0"/>
          <a:ext cx="0" cy="0"/>
          <a:chOff x="0" y="0"/>
          <a:chExt cx="0" cy="0"/>
        </a:xfrm>
      </p:grpSpPr>
      <p:sp>
        <p:nvSpPr>
          <p:cNvPr id="505" name="Google Shape;505;p27"/>
          <p:cNvSpPr/>
          <p:nvPr/>
        </p:nvSpPr>
        <p:spPr>
          <a:xfrm>
            <a:off x="270825" y="111595"/>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 name="Google Shape;506;p27"/>
          <p:cNvSpPr/>
          <p:nvPr/>
        </p:nvSpPr>
        <p:spPr>
          <a:xfrm>
            <a:off x="814925" y="539503"/>
            <a:ext cx="7432399" cy="500753"/>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 name="Google Shape;507;p27"/>
          <p:cNvSpPr/>
          <p:nvPr/>
        </p:nvSpPr>
        <p:spPr>
          <a:xfrm>
            <a:off x="1091993" y="595570"/>
            <a:ext cx="392151" cy="38862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 name="Google Shape;508;p27"/>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 name="Google Shape;509;p27"/>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 name="Google Shape;510;p27"/>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 name="Google Shape;511;p27"/>
          <p:cNvSpPr txBox="1">
            <a:spLocks noGrp="1"/>
          </p:cNvSpPr>
          <p:nvPr>
            <p:ph type="subTitle" idx="1"/>
          </p:nvPr>
        </p:nvSpPr>
        <p:spPr>
          <a:xfrm>
            <a:off x="988824" y="2194231"/>
            <a:ext cx="2294100" cy="28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accent1"/>
                </a:solidFill>
              </a:defRPr>
            </a:lvl1pPr>
            <a:lvl2pPr lvl="1" algn="ctr" rtl="0">
              <a:lnSpc>
                <a:spcPct val="100000"/>
              </a:lnSpc>
              <a:spcBef>
                <a:spcPts val="0"/>
              </a:spcBef>
              <a:spcAft>
                <a:spcPts val="0"/>
              </a:spcAft>
              <a:buNone/>
              <a:defRPr b="1">
                <a:solidFill>
                  <a:schemeClr val="accent1"/>
                </a:solidFill>
              </a:defRPr>
            </a:lvl2pPr>
            <a:lvl3pPr lvl="2" algn="ctr" rtl="0">
              <a:lnSpc>
                <a:spcPct val="100000"/>
              </a:lnSpc>
              <a:spcBef>
                <a:spcPts val="0"/>
              </a:spcBef>
              <a:spcAft>
                <a:spcPts val="0"/>
              </a:spcAft>
              <a:buNone/>
              <a:defRPr b="1">
                <a:solidFill>
                  <a:schemeClr val="accent1"/>
                </a:solidFill>
              </a:defRPr>
            </a:lvl3pPr>
            <a:lvl4pPr lvl="3" algn="ctr" rtl="0">
              <a:lnSpc>
                <a:spcPct val="100000"/>
              </a:lnSpc>
              <a:spcBef>
                <a:spcPts val="0"/>
              </a:spcBef>
              <a:spcAft>
                <a:spcPts val="0"/>
              </a:spcAft>
              <a:buNone/>
              <a:defRPr b="1">
                <a:solidFill>
                  <a:schemeClr val="accent1"/>
                </a:solidFill>
              </a:defRPr>
            </a:lvl4pPr>
            <a:lvl5pPr lvl="4" algn="ctr" rtl="0">
              <a:lnSpc>
                <a:spcPct val="100000"/>
              </a:lnSpc>
              <a:spcBef>
                <a:spcPts val="0"/>
              </a:spcBef>
              <a:spcAft>
                <a:spcPts val="0"/>
              </a:spcAft>
              <a:buNone/>
              <a:defRPr b="1">
                <a:solidFill>
                  <a:schemeClr val="accent1"/>
                </a:solidFill>
              </a:defRPr>
            </a:lvl5pPr>
            <a:lvl6pPr lvl="5" algn="ctr" rtl="0">
              <a:lnSpc>
                <a:spcPct val="100000"/>
              </a:lnSpc>
              <a:spcBef>
                <a:spcPts val="0"/>
              </a:spcBef>
              <a:spcAft>
                <a:spcPts val="0"/>
              </a:spcAft>
              <a:buNone/>
              <a:defRPr b="1">
                <a:solidFill>
                  <a:schemeClr val="accent1"/>
                </a:solidFill>
              </a:defRPr>
            </a:lvl6pPr>
            <a:lvl7pPr lvl="6" algn="ctr" rtl="0">
              <a:lnSpc>
                <a:spcPct val="100000"/>
              </a:lnSpc>
              <a:spcBef>
                <a:spcPts val="0"/>
              </a:spcBef>
              <a:spcAft>
                <a:spcPts val="0"/>
              </a:spcAft>
              <a:buNone/>
              <a:defRPr b="1">
                <a:solidFill>
                  <a:schemeClr val="accent1"/>
                </a:solidFill>
              </a:defRPr>
            </a:lvl7pPr>
            <a:lvl8pPr lvl="7" algn="ctr" rtl="0">
              <a:lnSpc>
                <a:spcPct val="100000"/>
              </a:lnSpc>
              <a:spcBef>
                <a:spcPts val="0"/>
              </a:spcBef>
              <a:spcAft>
                <a:spcPts val="0"/>
              </a:spcAft>
              <a:buNone/>
              <a:defRPr b="1">
                <a:solidFill>
                  <a:schemeClr val="accent1"/>
                </a:solidFill>
              </a:defRPr>
            </a:lvl8pPr>
            <a:lvl9pPr lvl="8" algn="ctr" rtl="0">
              <a:lnSpc>
                <a:spcPct val="100000"/>
              </a:lnSpc>
              <a:spcBef>
                <a:spcPts val="0"/>
              </a:spcBef>
              <a:spcAft>
                <a:spcPts val="0"/>
              </a:spcAft>
              <a:buNone/>
              <a:defRPr b="1">
                <a:solidFill>
                  <a:schemeClr val="accent1"/>
                </a:solidFill>
              </a:defRPr>
            </a:lvl9pPr>
          </a:lstStyle>
          <a:p/>
        </p:txBody>
      </p:sp>
      <p:sp>
        <p:nvSpPr>
          <p:cNvPr id="512" name="Google Shape;512;p27"/>
          <p:cNvSpPr txBox="1">
            <a:spLocks noGrp="1"/>
          </p:cNvSpPr>
          <p:nvPr>
            <p:ph type="subTitle" idx="2"/>
          </p:nvPr>
        </p:nvSpPr>
        <p:spPr>
          <a:xfrm>
            <a:off x="1022274" y="2548613"/>
            <a:ext cx="2227200" cy="87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solidFill>
                  <a:schemeClr val="dk2"/>
                </a:solidFill>
              </a:defRPr>
            </a:lvl1pPr>
            <a:lvl2pPr lvl="1" algn="ctr" rtl="0">
              <a:lnSpc>
                <a:spcPct val="100000"/>
              </a:lnSpc>
              <a:spcBef>
                <a:spcPts val="0"/>
              </a:spcBef>
              <a:spcAft>
                <a:spcPts val="0"/>
              </a:spcAft>
              <a:buNone/>
              <a:defRPr sz="1600">
                <a:solidFill>
                  <a:schemeClr val="dk2"/>
                </a:solidFill>
              </a:defRPr>
            </a:lvl2pPr>
            <a:lvl3pPr lvl="2" algn="ctr" rtl="0">
              <a:lnSpc>
                <a:spcPct val="100000"/>
              </a:lnSpc>
              <a:spcBef>
                <a:spcPts val="0"/>
              </a:spcBef>
              <a:spcAft>
                <a:spcPts val="0"/>
              </a:spcAft>
              <a:buNone/>
              <a:defRPr sz="1600">
                <a:solidFill>
                  <a:schemeClr val="dk2"/>
                </a:solidFill>
              </a:defRPr>
            </a:lvl3pPr>
            <a:lvl4pPr lvl="3" algn="ctr" rtl="0">
              <a:lnSpc>
                <a:spcPct val="100000"/>
              </a:lnSpc>
              <a:spcBef>
                <a:spcPts val="0"/>
              </a:spcBef>
              <a:spcAft>
                <a:spcPts val="0"/>
              </a:spcAft>
              <a:buNone/>
              <a:defRPr sz="1600">
                <a:solidFill>
                  <a:schemeClr val="dk2"/>
                </a:solidFill>
              </a:defRPr>
            </a:lvl4pPr>
            <a:lvl5pPr lvl="4" algn="ctr" rtl="0">
              <a:lnSpc>
                <a:spcPct val="100000"/>
              </a:lnSpc>
              <a:spcBef>
                <a:spcPts val="0"/>
              </a:spcBef>
              <a:spcAft>
                <a:spcPts val="0"/>
              </a:spcAft>
              <a:buNone/>
              <a:defRPr sz="1600">
                <a:solidFill>
                  <a:schemeClr val="dk2"/>
                </a:solidFill>
              </a:defRPr>
            </a:lvl5pPr>
            <a:lvl6pPr lvl="5" algn="ctr" rtl="0">
              <a:lnSpc>
                <a:spcPct val="100000"/>
              </a:lnSpc>
              <a:spcBef>
                <a:spcPts val="0"/>
              </a:spcBef>
              <a:spcAft>
                <a:spcPts val="0"/>
              </a:spcAft>
              <a:buNone/>
              <a:defRPr sz="1600">
                <a:solidFill>
                  <a:schemeClr val="dk2"/>
                </a:solidFill>
              </a:defRPr>
            </a:lvl6pPr>
            <a:lvl7pPr lvl="6" algn="ctr" rtl="0">
              <a:lnSpc>
                <a:spcPct val="100000"/>
              </a:lnSpc>
              <a:spcBef>
                <a:spcPts val="0"/>
              </a:spcBef>
              <a:spcAft>
                <a:spcPts val="0"/>
              </a:spcAft>
              <a:buNone/>
              <a:defRPr sz="1600">
                <a:solidFill>
                  <a:schemeClr val="dk2"/>
                </a:solidFill>
              </a:defRPr>
            </a:lvl7pPr>
            <a:lvl8pPr lvl="7" algn="ctr" rtl="0">
              <a:lnSpc>
                <a:spcPct val="100000"/>
              </a:lnSpc>
              <a:spcBef>
                <a:spcPts val="0"/>
              </a:spcBef>
              <a:spcAft>
                <a:spcPts val="0"/>
              </a:spcAft>
              <a:buNone/>
              <a:defRPr sz="1600">
                <a:solidFill>
                  <a:schemeClr val="dk2"/>
                </a:solidFill>
              </a:defRPr>
            </a:lvl8pPr>
            <a:lvl9pPr lvl="8" algn="ctr" rtl="0">
              <a:lnSpc>
                <a:spcPct val="100000"/>
              </a:lnSpc>
              <a:spcBef>
                <a:spcPts val="0"/>
              </a:spcBef>
              <a:spcAft>
                <a:spcPts val="0"/>
              </a:spcAft>
              <a:buNone/>
              <a:defRPr sz="1600">
                <a:solidFill>
                  <a:schemeClr val="dk2"/>
                </a:solidFill>
              </a:defRPr>
            </a:lvl9pPr>
          </a:lstStyle>
          <a:p/>
        </p:txBody>
      </p:sp>
      <p:sp>
        <p:nvSpPr>
          <p:cNvPr id="513" name="Google Shape;513;p27"/>
          <p:cNvSpPr txBox="1">
            <a:spLocks noGrp="1"/>
          </p:cNvSpPr>
          <p:nvPr>
            <p:ph type="subTitle" idx="3"/>
          </p:nvPr>
        </p:nvSpPr>
        <p:spPr>
          <a:xfrm>
            <a:off x="3420563" y="2193481"/>
            <a:ext cx="2294100" cy="28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accent2"/>
                </a:solidFill>
              </a:defRPr>
            </a:lvl1pPr>
            <a:lvl2pPr lvl="1" algn="ctr" rtl="0">
              <a:lnSpc>
                <a:spcPct val="100000"/>
              </a:lnSpc>
              <a:spcBef>
                <a:spcPts val="0"/>
              </a:spcBef>
              <a:spcAft>
                <a:spcPts val="0"/>
              </a:spcAft>
              <a:buNone/>
              <a:defRPr b="1">
                <a:solidFill>
                  <a:schemeClr val="accent2"/>
                </a:solidFill>
              </a:defRPr>
            </a:lvl2pPr>
            <a:lvl3pPr lvl="2" algn="ctr" rtl="0">
              <a:lnSpc>
                <a:spcPct val="100000"/>
              </a:lnSpc>
              <a:spcBef>
                <a:spcPts val="0"/>
              </a:spcBef>
              <a:spcAft>
                <a:spcPts val="0"/>
              </a:spcAft>
              <a:buNone/>
              <a:defRPr b="1">
                <a:solidFill>
                  <a:schemeClr val="accent2"/>
                </a:solidFill>
              </a:defRPr>
            </a:lvl3pPr>
            <a:lvl4pPr lvl="3" algn="ctr" rtl="0">
              <a:lnSpc>
                <a:spcPct val="100000"/>
              </a:lnSpc>
              <a:spcBef>
                <a:spcPts val="0"/>
              </a:spcBef>
              <a:spcAft>
                <a:spcPts val="0"/>
              </a:spcAft>
              <a:buNone/>
              <a:defRPr b="1">
                <a:solidFill>
                  <a:schemeClr val="accent2"/>
                </a:solidFill>
              </a:defRPr>
            </a:lvl4pPr>
            <a:lvl5pPr lvl="4" algn="ctr" rtl="0">
              <a:lnSpc>
                <a:spcPct val="100000"/>
              </a:lnSpc>
              <a:spcBef>
                <a:spcPts val="0"/>
              </a:spcBef>
              <a:spcAft>
                <a:spcPts val="0"/>
              </a:spcAft>
              <a:buNone/>
              <a:defRPr b="1">
                <a:solidFill>
                  <a:schemeClr val="accent2"/>
                </a:solidFill>
              </a:defRPr>
            </a:lvl5pPr>
            <a:lvl6pPr lvl="5" algn="ctr" rtl="0">
              <a:lnSpc>
                <a:spcPct val="100000"/>
              </a:lnSpc>
              <a:spcBef>
                <a:spcPts val="0"/>
              </a:spcBef>
              <a:spcAft>
                <a:spcPts val="0"/>
              </a:spcAft>
              <a:buNone/>
              <a:defRPr b="1">
                <a:solidFill>
                  <a:schemeClr val="accent2"/>
                </a:solidFill>
              </a:defRPr>
            </a:lvl6pPr>
            <a:lvl7pPr lvl="6" algn="ctr" rtl="0">
              <a:lnSpc>
                <a:spcPct val="100000"/>
              </a:lnSpc>
              <a:spcBef>
                <a:spcPts val="0"/>
              </a:spcBef>
              <a:spcAft>
                <a:spcPts val="0"/>
              </a:spcAft>
              <a:buNone/>
              <a:defRPr b="1">
                <a:solidFill>
                  <a:schemeClr val="accent2"/>
                </a:solidFill>
              </a:defRPr>
            </a:lvl7pPr>
            <a:lvl8pPr lvl="7" algn="ctr" rtl="0">
              <a:lnSpc>
                <a:spcPct val="100000"/>
              </a:lnSpc>
              <a:spcBef>
                <a:spcPts val="0"/>
              </a:spcBef>
              <a:spcAft>
                <a:spcPts val="0"/>
              </a:spcAft>
              <a:buNone/>
              <a:defRPr b="1">
                <a:solidFill>
                  <a:schemeClr val="accent2"/>
                </a:solidFill>
              </a:defRPr>
            </a:lvl8pPr>
            <a:lvl9pPr lvl="8" algn="ctr" rtl="0">
              <a:lnSpc>
                <a:spcPct val="100000"/>
              </a:lnSpc>
              <a:spcBef>
                <a:spcPts val="0"/>
              </a:spcBef>
              <a:spcAft>
                <a:spcPts val="0"/>
              </a:spcAft>
              <a:buNone/>
              <a:defRPr b="1">
                <a:solidFill>
                  <a:schemeClr val="accent2"/>
                </a:solidFill>
              </a:defRPr>
            </a:lvl9pPr>
          </a:lstStyle>
          <a:p/>
        </p:txBody>
      </p:sp>
      <p:sp>
        <p:nvSpPr>
          <p:cNvPr id="514" name="Google Shape;514;p27"/>
          <p:cNvSpPr txBox="1">
            <a:spLocks noGrp="1"/>
          </p:cNvSpPr>
          <p:nvPr>
            <p:ph type="subTitle" idx="4"/>
          </p:nvPr>
        </p:nvSpPr>
        <p:spPr>
          <a:xfrm>
            <a:off x="3452063" y="2550413"/>
            <a:ext cx="2231100" cy="86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solidFill>
                  <a:schemeClr val="dk2"/>
                </a:solidFill>
              </a:defRPr>
            </a:lvl1pPr>
            <a:lvl2pPr lvl="1" algn="ctr" rtl="0">
              <a:lnSpc>
                <a:spcPct val="100000"/>
              </a:lnSpc>
              <a:spcBef>
                <a:spcPts val="0"/>
              </a:spcBef>
              <a:spcAft>
                <a:spcPts val="0"/>
              </a:spcAft>
              <a:buNone/>
              <a:defRPr sz="1600">
                <a:solidFill>
                  <a:schemeClr val="dk2"/>
                </a:solidFill>
              </a:defRPr>
            </a:lvl2pPr>
            <a:lvl3pPr lvl="2" algn="ctr" rtl="0">
              <a:lnSpc>
                <a:spcPct val="100000"/>
              </a:lnSpc>
              <a:spcBef>
                <a:spcPts val="0"/>
              </a:spcBef>
              <a:spcAft>
                <a:spcPts val="0"/>
              </a:spcAft>
              <a:buNone/>
              <a:defRPr sz="1600">
                <a:solidFill>
                  <a:schemeClr val="dk2"/>
                </a:solidFill>
              </a:defRPr>
            </a:lvl3pPr>
            <a:lvl4pPr lvl="3" algn="ctr" rtl="0">
              <a:lnSpc>
                <a:spcPct val="100000"/>
              </a:lnSpc>
              <a:spcBef>
                <a:spcPts val="0"/>
              </a:spcBef>
              <a:spcAft>
                <a:spcPts val="0"/>
              </a:spcAft>
              <a:buNone/>
              <a:defRPr sz="1600">
                <a:solidFill>
                  <a:schemeClr val="dk2"/>
                </a:solidFill>
              </a:defRPr>
            </a:lvl4pPr>
            <a:lvl5pPr lvl="4" algn="ctr" rtl="0">
              <a:lnSpc>
                <a:spcPct val="100000"/>
              </a:lnSpc>
              <a:spcBef>
                <a:spcPts val="0"/>
              </a:spcBef>
              <a:spcAft>
                <a:spcPts val="0"/>
              </a:spcAft>
              <a:buNone/>
              <a:defRPr sz="1600">
                <a:solidFill>
                  <a:schemeClr val="dk2"/>
                </a:solidFill>
              </a:defRPr>
            </a:lvl5pPr>
            <a:lvl6pPr lvl="5" algn="ctr" rtl="0">
              <a:lnSpc>
                <a:spcPct val="100000"/>
              </a:lnSpc>
              <a:spcBef>
                <a:spcPts val="0"/>
              </a:spcBef>
              <a:spcAft>
                <a:spcPts val="0"/>
              </a:spcAft>
              <a:buNone/>
              <a:defRPr sz="1600">
                <a:solidFill>
                  <a:schemeClr val="dk2"/>
                </a:solidFill>
              </a:defRPr>
            </a:lvl6pPr>
            <a:lvl7pPr lvl="6" algn="ctr" rtl="0">
              <a:lnSpc>
                <a:spcPct val="100000"/>
              </a:lnSpc>
              <a:spcBef>
                <a:spcPts val="0"/>
              </a:spcBef>
              <a:spcAft>
                <a:spcPts val="0"/>
              </a:spcAft>
              <a:buNone/>
              <a:defRPr sz="1600">
                <a:solidFill>
                  <a:schemeClr val="dk2"/>
                </a:solidFill>
              </a:defRPr>
            </a:lvl7pPr>
            <a:lvl8pPr lvl="7" algn="ctr" rtl="0">
              <a:lnSpc>
                <a:spcPct val="100000"/>
              </a:lnSpc>
              <a:spcBef>
                <a:spcPts val="0"/>
              </a:spcBef>
              <a:spcAft>
                <a:spcPts val="0"/>
              </a:spcAft>
              <a:buNone/>
              <a:defRPr sz="1600">
                <a:solidFill>
                  <a:schemeClr val="dk2"/>
                </a:solidFill>
              </a:defRPr>
            </a:lvl8pPr>
            <a:lvl9pPr lvl="8" algn="ctr" rtl="0">
              <a:lnSpc>
                <a:spcPct val="100000"/>
              </a:lnSpc>
              <a:spcBef>
                <a:spcPts val="0"/>
              </a:spcBef>
              <a:spcAft>
                <a:spcPts val="0"/>
              </a:spcAft>
              <a:buNone/>
              <a:defRPr sz="1600">
                <a:solidFill>
                  <a:schemeClr val="dk2"/>
                </a:solidFill>
              </a:defRPr>
            </a:lvl9pPr>
          </a:lstStyle>
          <a:p/>
        </p:txBody>
      </p:sp>
      <p:sp>
        <p:nvSpPr>
          <p:cNvPr id="515" name="Google Shape;515;p27"/>
          <p:cNvSpPr txBox="1">
            <a:spLocks noGrp="1"/>
          </p:cNvSpPr>
          <p:nvPr>
            <p:ph type="subTitle" idx="5"/>
          </p:nvPr>
        </p:nvSpPr>
        <p:spPr>
          <a:xfrm>
            <a:off x="5852337" y="2194231"/>
            <a:ext cx="2294100" cy="28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accent4"/>
                </a:solidFill>
              </a:defRPr>
            </a:lvl1pPr>
            <a:lvl2pPr lvl="1" algn="ctr" rtl="0">
              <a:lnSpc>
                <a:spcPct val="100000"/>
              </a:lnSpc>
              <a:spcBef>
                <a:spcPts val="0"/>
              </a:spcBef>
              <a:spcAft>
                <a:spcPts val="0"/>
              </a:spcAft>
              <a:buNone/>
              <a:defRPr b="1">
                <a:solidFill>
                  <a:schemeClr val="accent4"/>
                </a:solidFill>
              </a:defRPr>
            </a:lvl2pPr>
            <a:lvl3pPr lvl="2" algn="ctr" rtl="0">
              <a:lnSpc>
                <a:spcPct val="100000"/>
              </a:lnSpc>
              <a:spcBef>
                <a:spcPts val="0"/>
              </a:spcBef>
              <a:spcAft>
                <a:spcPts val="0"/>
              </a:spcAft>
              <a:buNone/>
              <a:defRPr b="1">
                <a:solidFill>
                  <a:schemeClr val="accent4"/>
                </a:solidFill>
              </a:defRPr>
            </a:lvl3pPr>
            <a:lvl4pPr lvl="3" algn="ctr" rtl="0">
              <a:lnSpc>
                <a:spcPct val="100000"/>
              </a:lnSpc>
              <a:spcBef>
                <a:spcPts val="0"/>
              </a:spcBef>
              <a:spcAft>
                <a:spcPts val="0"/>
              </a:spcAft>
              <a:buNone/>
              <a:defRPr b="1">
                <a:solidFill>
                  <a:schemeClr val="accent4"/>
                </a:solidFill>
              </a:defRPr>
            </a:lvl4pPr>
            <a:lvl5pPr lvl="4" algn="ctr" rtl="0">
              <a:lnSpc>
                <a:spcPct val="100000"/>
              </a:lnSpc>
              <a:spcBef>
                <a:spcPts val="0"/>
              </a:spcBef>
              <a:spcAft>
                <a:spcPts val="0"/>
              </a:spcAft>
              <a:buNone/>
              <a:defRPr b="1">
                <a:solidFill>
                  <a:schemeClr val="accent4"/>
                </a:solidFill>
              </a:defRPr>
            </a:lvl5pPr>
            <a:lvl6pPr lvl="5" algn="ctr" rtl="0">
              <a:lnSpc>
                <a:spcPct val="100000"/>
              </a:lnSpc>
              <a:spcBef>
                <a:spcPts val="0"/>
              </a:spcBef>
              <a:spcAft>
                <a:spcPts val="0"/>
              </a:spcAft>
              <a:buNone/>
              <a:defRPr b="1">
                <a:solidFill>
                  <a:schemeClr val="accent4"/>
                </a:solidFill>
              </a:defRPr>
            </a:lvl6pPr>
            <a:lvl7pPr lvl="6" algn="ctr" rtl="0">
              <a:lnSpc>
                <a:spcPct val="100000"/>
              </a:lnSpc>
              <a:spcBef>
                <a:spcPts val="0"/>
              </a:spcBef>
              <a:spcAft>
                <a:spcPts val="0"/>
              </a:spcAft>
              <a:buNone/>
              <a:defRPr b="1">
                <a:solidFill>
                  <a:schemeClr val="accent4"/>
                </a:solidFill>
              </a:defRPr>
            </a:lvl7pPr>
            <a:lvl8pPr lvl="7" algn="ctr" rtl="0">
              <a:lnSpc>
                <a:spcPct val="100000"/>
              </a:lnSpc>
              <a:spcBef>
                <a:spcPts val="0"/>
              </a:spcBef>
              <a:spcAft>
                <a:spcPts val="0"/>
              </a:spcAft>
              <a:buNone/>
              <a:defRPr b="1">
                <a:solidFill>
                  <a:schemeClr val="accent4"/>
                </a:solidFill>
              </a:defRPr>
            </a:lvl8pPr>
            <a:lvl9pPr lvl="8" algn="ctr" rtl="0">
              <a:lnSpc>
                <a:spcPct val="100000"/>
              </a:lnSpc>
              <a:spcBef>
                <a:spcPts val="0"/>
              </a:spcBef>
              <a:spcAft>
                <a:spcPts val="0"/>
              </a:spcAft>
              <a:buNone/>
              <a:defRPr b="1">
                <a:solidFill>
                  <a:schemeClr val="accent4"/>
                </a:solidFill>
              </a:defRPr>
            </a:lvl9pPr>
          </a:lstStyle>
          <a:p/>
        </p:txBody>
      </p:sp>
      <p:sp>
        <p:nvSpPr>
          <p:cNvPr id="516" name="Google Shape;516;p27"/>
          <p:cNvSpPr txBox="1">
            <a:spLocks noGrp="1"/>
          </p:cNvSpPr>
          <p:nvPr>
            <p:ph type="subTitle" idx="6"/>
          </p:nvPr>
        </p:nvSpPr>
        <p:spPr>
          <a:xfrm>
            <a:off x="5883837" y="2550413"/>
            <a:ext cx="2231100" cy="86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solidFill>
                  <a:schemeClr val="dk2"/>
                </a:solidFill>
              </a:defRPr>
            </a:lvl1pPr>
            <a:lvl2pPr lvl="1" algn="ctr" rtl="0">
              <a:lnSpc>
                <a:spcPct val="100000"/>
              </a:lnSpc>
              <a:spcBef>
                <a:spcPts val="0"/>
              </a:spcBef>
              <a:spcAft>
                <a:spcPts val="0"/>
              </a:spcAft>
              <a:buNone/>
              <a:defRPr sz="1600">
                <a:solidFill>
                  <a:schemeClr val="dk2"/>
                </a:solidFill>
              </a:defRPr>
            </a:lvl2pPr>
            <a:lvl3pPr lvl="2" algn="ctr" rtl="0">
              <a:lnSpc>
                <a:spcPct val="100000"/>
              </a:lnSpc>
              <a:spcBef>
                <a:spcPts val="0"/>
              </a:spcBef>
              <a:spcAft>
                <a:spcPts val="0"/>
              </a:spcAft>
              <a:buNone/>
              <a:defRPr sz="1600">
                <a:solidFill>
                  <a:schemeClr val="dk2"/>
                </a:solidFill>
              </a:defRPr>
            </a:lvl3pPr>
            <a:lvl4pPr lvl="3" algn="ctr" rtl="0">
              <a:lnSpc>
                <a:spcPct val="100000"/>
              </a:lnSpc>
              <a:spcBef>
                <a:spcPts val="0"/>
              </a:spcBef>
              <a:spcAft>
                <a:spcPts val="0"/>
              </a:spcAft>
              <a:buNone/>
              <a:defRPr sz="1600">
                <a:solidFill>
                  <a:schemeClr val="dk2"/>
                </a:solidFill>
              </a:defRPr>
            </a:lvl4pPr>
            <a:lvl5pPr lvl="4" algn="ctr" rtl="0">
              <a:lnSpc>
                <a:spcPct val="100000"/>
              </a:lnSpc>
              <a:spcBef>
                <a:spcPts val="0"/>
              </a:spcBef>
              <a:spcAft>
                <a:spcPts val="0"/>
              </a:spcAft>
              <a:buNone/>
              <a:defRPr sz="1600">
                <a:solidFill>
                  <a:schemeClr val="dk2"/>
                </a:solidFill>
              </a:defRPr>
            </a:lvl5pPr>
            <a:lvl6pPr lvl="5" algn="ctr" rtl="0">
              <a:lnSpc>
                <a:spcPct val="100000"/>
              </a:lnSpc>
              <a:spcBef>
                <a:spcPts val="0"/>
              </a:spcBef>
              <a:spcAft>
                <a:spcPts val="0"/>
              </a:spcAft>
              <a:buNone/>
              <a:defRPr sz="1600">
                <a:solidFill>
                  <a:schemeClr val="dk2"/>
                </a:solidFill>
              </a:defRPr>
            </a:lvl6pPr>
            <a:lvl7pPr lvl="6" algn="ctr" rtl="0">
              <a:lnSpc>
                <a:spcPct val="100000"/>
              </a:lnSpc>
              <a:spcBef>
                <a:spcPts val="0"/>
              </a:spcBef>
              <a:spcAft>
                <a:spcPts val="0"/>
              </a:spcAft>
              <a:buNone/>
              <a:defRPr sz="1600">
                <a:solidFill>
                  <a:schemeClr val="dk2"/>
                </a:solidFill>
              </a:defRPr>
            </a:lvl7pPr>
            <a:lvl8pPr lvl="7" algn="ctr" rtl="0">
              <a:lnSpc>
                <a:spcPct val="100000"/>
              </a:lnSpc>
              <a:spcBef>
                <a:spcPts val="0"/>
              </a:spcBef>
              <a:spcAft>
                <a:spcPts val="0"/>
              </a:spcAft>
              <a:buNone/>
              <a:defRPr sz="1600">
                <a:solidFill>
                  <a:schemeClr val="dk2"/>
                </a:solidFill>
              </a:defRPr>
            </a:lvl8pPr>
            <a:lvl9pPr lvl="8" algn="ctr" rtl="0">
              <a:lnSpc>
                <a:spcPct val="100000"/>
              </a:lnSpc>
              <a:spcBef>
                <a:spcPts val="0"/>
              </a:spcBef>
              <a:spcAft>
                <a:spcPts val="0"/>
              </a:spcAft>
              <a:buNone/>
              <a:defRPr sz="1600">
                <a:solidFill>
                  <a:schemeClr val="dk2"/>
                </a:solidFill>
              </a:defRPr>
            </a:lvl9pPr>
          </a:lstStyle>
          <a:p/>
        </p:txBody>
      </p:sp>
      <p:grpSp>
        <p:nvGrpSpPr>
          <p:cNvPr id="517" name="Google Shape;517;p27"/>
          <p:cNvGrpSpPr/>
          <p:nvPr/>
        </p:nvGrpSpPr>
        <p:grpSpPr>
          <a:xfrm>
            <a:off x="370211" y="189025"/>
            <a:ext cx="7454477" cy="4778747"/>
            <a:chOff x="370211" y="189025"/>
            <a:chExt cx="7454477" cy="4778747"/>
          </a:xfrm>
        </p:grpSpPr>
        <p:sp>
          <p:nvSpPr>
            <p:cNvPr id="518" name="Google Shape;518;p27"/>
            <p:cNvSpPr/>
            <p:nvPr/>
          </p:nvSpPr>
          <p:spPr>
            <a:xfrm>
              <a:off x="3728847" y="4696125"/>
              <a:ext cx="216636"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 name="Google Shape;519;p27"/>
            <p:cNvSpPr/>
            <p:nvPr/>
          </p:nvSpPr>
          <p:spPr>
            <a:xfrm>
              <a:off x="7409543" y="4903485"/>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 name="Google Shape;520;p27"/>
            <p:cNvSpPr/>
            <p:nvPr/>
          </p:nvSpPr>
          <p:spPr>
            <a:xfrm>
              <a:off x="488567" y="364013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 name="Google Shape;521;p27"/>
            <p:cNvSpPr/>
            <p:nvPr/>
          </p:nvSpPr>
          <p:spPr>
            <a:xfrm>
              <a:off x="721392" y="1316452"/>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 name="Google Shape;522;p27"/>
            <p:cNvSpPr/>
            <p:nvPr/>
          </p:nvSpPr>
          <p:spPr>
            <a:xfrm>
              <a:off x="380067" y="7798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 name="Google Shape;523;p27"/>
            <p:cNvSpPr/>
            <p:nvPr/>
          </p:nvSpPr>
          <p:spPr>
            <a:xfrm>
              <a:off x="795217" y="44396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 name="Google Shape;524;p27"/>
            <p:cNvSpPr/>
            <p:nvPr/>
          </p:nvSpPr>
          <p:spPr>
            <a:xfrm>
              <a:off x="1919817" y="4903464"/>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 name="Google Shape;525;p27"/>
            <p:cNvSpPr/>
            <p:nvPr/>
          </p:nvSpPr>
          <p:spPr>
            <a:xfrm>
              <a:off x="6461092" y="4771427"/>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 name="Google Shape;526;p27"/>
            <p:cNvSpPr/>
            <p:nvPr/>
          </p:nvSpPr>
          <p:spPr>
            <a:xfrm>
              <a:off x="412198" y="1593750"/>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 name="Google Shape;527;p27"/>
            <p:cNvSpPr/>
            <p:nvPr/>
          </p:nvSpPr>
          <p:spPr>
            <a:xfrm>
              <a:off x="4872225" y="326378"/>
              <a:ext cx="64293" cy="6429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 name="Google Shape;528;p27"/>
            <p:cNvSpPr/>
            <p:nvPr/>
          </p:nvSpPr>
          <p:spPr>
            <a:xfrm>
              <a:off x="370211" y="4106388"/>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 name="Google Shape;529;p27"/>
            <p:cNvSpPr/>
            <p:nvPr/>
          </p:nvSpPr>
          <p:spPr>
            <a:xfrm>
              <a:off x="965573" y="1218975"/>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 name="Google Shape;530;p27"/>
            <p:cNvSpPr/>
            <p:nvPr/>
          </p:nvSpPr>
          <p:spPr>
            <a:xfrm>
              <a:off x="2007997" y="189025"/>
              <a:ext cx="216636"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31" name="Google Shape;531;p27"/>
          <p:cNvSpPr txBox="1">
            <a:spLocks noGrp="1"/>
          </p:cNvSpPr>
          <p:nvPr>
            <p:ph type="title"/>
          </p:nvPr>
        </p:nvSpPr>
        <p:spPr>
          <a:xfrm>
            <a:off x="1543600" y="541776"/>
            <a:ext cx="6483000" cy="47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3600"/>
              <a:buNone/>
              <a:defRPr b="1">
                <a:solidFill>
                  <a:schemeClr val="accent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532" name="Google Shape;532;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p:cSld name="CUSTOM_1">
    <p:spTree>
      <p:nvGrpSpPr>
        <p:cNvPr id="1" name="Shape 533"/>
        <p:cNvGrpSpPr/>
        <p:nvPr/>
      </p:nvGrpSpPr>
      <p:grpSpPr>
        <a:xfrm>
          <a:off x="0" y="0"/>
          <a:ext cx="0" cy="0"/>
          <a:chOff x="0" y="0"/>
          <a:chExt cx="0" cy="0"/>
        </a:xfrm>
      </p:grpSpPr>
      <p:sp>
        <p:nvSpPr>
          <p:cNvPr id="534" name="Google Shape;534;p28"/>
          <p:cNvSpPr/>
          <p:nvPr/>
        </p:nvSpPr>
        <p:spPr>
          <a:xfrm>
            <a:off x="270825" y="106470"/>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 name="Google Shape;535;p28"/>
          <p:cNvSpPr/>
          <p:nvPr/>
        </p:nvSpPr>
        <p:spPr>
          <a:xfrm>
            <a:off x="814925" y="539503"/>
            <a:ext cx="7432399" cy="500753"/>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 name="Google Shape;536;p28"/>
          <p:cNvSpPr/>
          <p:nvPr/>
        </p:nvSpPr>
        <p:spPr>
          <a:xfrm>
            <a:off x="1091993" y="595570"/>
            <a:ext cx="392151" cy="38862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 name="Google Shape;537;p28"/>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 name="Google Shape;538;p28"/>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 name="Google Shape;539;p28"/>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 name="Google Shape;540;p28"/>
          <p:cNvSpPr txBox="1">
            <a:spLocks noGrp="1"/>
          </p:cNvSpPr>
          <p:nvPr>
            <p:ph type="title"/>
          </p:nvPr>
        </p:nvSpPr>
        <p:spPr>
          <a:xfrm>
            <a:off x="1541075" y="539500"/>
            <a:ext cx="64869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41" name="Google Shape;541;p28"/>
          <p:cNvSpPr txBox="1">
            <a:spLocks noGrp="1"/>
          </p:cNvSpPr>
          <p:nvPr>
            <p:ph type="subTitle" idx="1"/>
          </p:nvPr>
        </p:nvSpPr>
        <p:spPr>
          <a:xfrm>
            <a:off x="1056800" y="1811225"/>
            <a:ext cx="2228400" cy="730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solidFill>
                  <a:schemeClr val="dk2"/>
                </a:solidFill>
              </a:defRPr>
            </a:lvl1pPr>
            <a:lvl2pPr lvl="1" rtl="0">
              <a:lnSpc>
                <a:spcPct val="100000"/>
              </a:lnSpc>
              <a:spcBef>
                <a:spcPts val="0"/>
              </a:spcBef>
              <a:spcAft>
                <a:spcPts val="0"/>
              </a:spcAft>
              <a:buNone/>
              <a:defRPr sz="1600">
                <a:solidFill>
                  <a:schemeClr val="dk2"/>
                </a:solidFill>
              </a:defRPr>
            </a:lvl2pPr>
            <a:lvl3pPr lvl="2" rtl="0">
              <a:lnSpc>
                <a:spcPct val="100000"/>
              </a:lnSpc>
              <a:spcBef>
                <a:spcPts val="0"/>
              </a:spcBef>
              <a:spcAft>
                <a:spcPts val="0"/>
              </a:spcAft>
              <a:buNone/>
              <a:defRPr sz="1600">
                <a:solidFill>
                  <a:schemeClr val="dk2"/>
                </a:solidFill>
              </a:defRPr>
            </a:lvl3pPr>
            <a:lvl4pPr lvl="3" rtl="0">
              <a:lnSpc>
                <a:spcPct val="100000"/>
              </a:lnSpc>
              <a:spcBef>
                <a:spcPts val="0"/>
              </a:spcBef>
              <a:spcAft>
                <a:spcPts val="0"/>
              </a:spcAft>
              <a:buNone/>
              <a:defRPr sz="1600">
                <a:solidFill>
                  <a:schemeClr val="dk2"/>
                </a:solidFill>
              </a:defRPr>
            </a:lvl4pPr>
            <a:lvl5pPr lvl="4" rtl="0">
              <a:lnSpc>
                <a:spcPct val="100000"/>
              </a:lnSpc>
              <a:spcBef>
                <a:spcPts val="0"/>
              </a:spcBef>
              <a:spcAft>
                <a:spcPts val="0"/>
              </a:spcAft>
              <a:buNone/>
              <a:defRPr sz="1600">
                <a:solidFill>
                  <a:schemeClr val="dk2"/>
                </a:solidFill>
              </a:defRPr>
            </a:lvl5pPr>
            <a:lvl6pPr lvl="5" rtl="0">
              <a:lnSpc>
                <a:spcPct val="100000"/>
              </a:lnSpc>
              <a:spcBef>
                <a:spcPts val="0"/>
              </a:spcBef>
              <a:spcAft>
                <a:spcPts val="0"/>
              </a:spcAft>
              <a:buNone/>
              <a:defRPr sz="1600">
                <a:solidFill>
                  <a:schemeClr val="dk2"/>
                </a:solidFill>
              </a:defRPr>
            </a:lvl6pPr>
            <a:lvl7pPr lvl="6" rtl="0">
              <a:lnSpc>
                <a:spcPct val="100000"/>
              </a:lnSpc>
              <a:spcBef>
                <a:spcPts val="0"/>
              </a:spcBef>
              <a:spcAft>
                <a:spcPts val="0"/>
              </a:spcAft>
              <a:buNone/>
              <a:defRPr sz="1600">
                <a:solidFill>
                  <a:schemeClr val="dk2"/>
                </a:solidFill>
              </a:defRPr>
            </a:lvl7pPr>
            <a:lvl8pPr lvl="7" rtl="0">
              <a:lnSpc>
                <a:spcPct val="100000"/>
              </a:lnSpc>
              <a:spcBef>
                <a:spcPts val="0"/>
              </a:spcBef>
              <a:spcAft>
                <a:spcPts val="0"/>
              </a:spcAft>
              <a:buNone/>
              <a:defRPr sz="1600">
                <a:solidFill>
                  <a:schemeClr val="dk2"/>
                </a:solidFill>
              </a:defRPr>
            </a:lvl8pPr>
            <a:lvl9pPr lvl="8" rtl="0">
              <a:lnSpc>
                <a:spcPct val="100000"/>
              </a:lnSpc>
              <a:spcBef>
                <a:spcPts val="0"/>
              </a:spcBef>
              <a:spcAft>
                <a:spcPts val="0"/>
              </a:spcAft>
              <a:buNone/>
              <a:defRPr sz="1600">
                <a:solidFill>
                  <a:schemeClr val="dk2"/>
                </a:solidFill>
              </a:defRPr>
            </a:lvl9pPr>
          </a:lstStyle>
          <a:p/>
        </p:txBody>
      </p:sp>
      <p:sp>
        <p:nvSpPr>
          <p:cNvPr id="542" name="Google Shape;542;p28"/>
          <p:cNvSpPr txBox="1">
            <a:spLocks noGrp="1"/>
          </p:cNvSpPr>
          <p:nvPr>
            <p:ph type="subTitle" idx="2"/>
          </p:nvPr>
        </p:nvSpPr>
        <p:spPr>
          <a:xfrm>
            <a:off x="3541878" y="1810625"/>
            <a:ext cx="2225400" cy="73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solidFill>
                  <a:schemeClr val="dk2"/>
                </a:solidFill>
              </a:defRPr>
            </a:lvl1pPr>
            <a:lvl2pPr lvl="1" rtl="0">
              <a:lnSpc>
                <a:spcPct val="100000"/>
              </a:lnSpc>
              <a:spcBef>
                <a:spcPts val="0"/>
              </a:spcBef>
              <a:spcAft>
                <a:spcPts val="0"/>
              </a:spcAft>
              <a:buNone/>
              <a:defRPr sz="1600">
                <a:solidFill>
                  <a:schemeClr val="dk2"/>
                </a:solidFill>
              </a:defRPr>
            </a:lvl2pPr>
            <a:lvl3pPr lvl="2" rtl="0">
              <a:lnSpc>
                <a:spcPct val="100000"/>
              </a:lnSpc>
              <a:spcBef>
                <a:spcPts val="0"/>
              </a:spcBef>
              <a:spcAft>
                <a:spcPts val="0"/>
              </a:spcAft>
              <a:buNone/>
              <a:defRPr sz="1600">
                <a:solidFill>
                  <a:schemeClr val="dk2"/>
                </a:solidFill>
              </a:defRPr>
            </a:lvl3pPr>
            <a:lvl4pPr lvl="3" rtl="0">
              <a:lnSpc>
                <a:spcPct val="100000"/>
              </a:lnSpc>
              <a:spcBef>
                <a:spcPts val="0"/>
              </a:spcBef>
              <a:spcAft>
                <a:spcPts val="0"/>
              </a:spcAft>
              <a:buNone/>
              <a:defRPr sz="1600">
                <a:solidFill>
                  <a:schemeClr val="dk2"/>
                </a:solidFill>
              </a:defRPr>
            </a:lvl4pPr>
            <a:lvl5pPr lvl="4" rtl="0">
              <a:lnSpc>
                <a:spcPct val="100000"/>
              </a:lnSpc>
              <a:spcBef>
                <a:spcPts val="0"/>
              </a:spcBef>
              <a:spcAft>
                <a:spcPts val="0"/>
              </a:spcAft>
              <a:buNone/>
              <a:defRPr sz="1600">
                <a:solidFill>
                  <a:schemeClr val="dk2"/>
                </a:solidFill>
              </a:defRPr>
            </a:lvl5pPr>
            <a:lvl6pPr lvl="5" rtl="0">
              <a:lnSpc>
                <a:spcPct val="100000"/>
              </a:lnSpc>
              <a:spcBef>
                <a:spcPts val="0"/>
              </a:spcBef>
              <a:spcAft>
                <a:spcPts val="0"/>
              </a:spcAft>
              <a:buNone/>
              <a:defRPr sz="1600">
                <a:solidFill>
                  <a:schemeClr val="dk2"/>
                </a:solidFill>
              </a:defRPr>
            </a:lvl6pPr>
            <a:lvl7pPr lvl="6" rtl="0">
              <a:lnSpc>
                <a:spcPct val="100000"/>
              </a:lnSpc>
              <a:spcBef>
                <a:spcPts val="0"/>
              </a:spcBef>
              <a:spcAft>
                <a:spcPts val="0"/>
              </a:spcAft>
              <a:buNone/>
              <a:defRPr sz="1600">
                <a:solidFill>
                  <a:schemeClr val="dk2"/>
                </a:solidFill>
              </a:defRPr>
            </a:lvl7pPr>
            <a:lvl8pPr lvl="7" rtl="0">
              <a:lnSpc>
                <a:spcPct val="100000"/>
              </a:lnSpc>
              <a:spcBef>
                <a:spcPts val="0"/>
              </a:spcBef>
              <a:spcAft>
                <a:spcPts val="0"/>
              </a:spcAft>
              <a:buNone/>
              <a:defRPr sz="1600">
                <a:solidFill>
                  <a:schemeClr val="dk2"/>
                </a:solidFill>
              </a:defRPr>
            </a:lvl8pPr>
            <a:lvl9pPr lvl="8" rtl="0">
              <a:lnSpc>
                <a:spcPct val="100000"/>
              </a:lnSpc>
              <a:spcBef>
                <a:spcPts val="0"/>
              </a:spcBef>
              <a:spcAft>
                <a:spcPts val="0"/>
              </a:spcAft>
              <a:buNone/>
              <a:defRPr sz="1600">
                <a:solidFill>
                  <a:schemeClr val="dk2"/>
                </a:solidFill>
              </a:defRPr>
            </a:lvl9pPr>
          </a:lstStyle>
          <a:p/>
        </p:txBody>
      </p:sp>
      <p:sp>
        <p:nvSpPr>
          <p:cNvPr id="543" name="Google Shape;543;p28"/>
          <p:cNvSpPr txBox="1">
            <a:spLocks noGrp="1"/>
          </p:cNvSpPr>
          <p:nvPr>
            <p:ph type="subTitle" idx="3"/>
          </p:nvPr>
        </p:nvSpPr>
        <p:spPr>
          <a:xfrm>
            <a:off x="1056800" y="3477156"/>
            <a:ext cx="2225400" cy="73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solidFill>
                  <a:schemeClr val="dk2"/>
                </a:solidFill>
              </a:defRPr>
            </a:lvl1pPr>
            <a:lvl2pPr lvl="1" rtl="0">
              <a:lnSpc>
                <a:spcPct val="100000"/>
              </a:lnSpc>
              <a:spcBef>
                <a:spcPts val="0"/>
              </a:spcBef>
              <a:spcAft>
                <a:spcPts val="0"/>
              </a:spcAft>
              <a:buNone/>
              <a:defRPr sz="1600">
                <a:solidFill>
                  <a:schemeClr val="dk2"/>
                </a:solidFill>
              </a:defRPr>
            </a:lvl2pPr>
            <a:lvl3pPr lvl="2" rtl="0">
              <a:lnSpc>
                <a:spcPct val="100000"/>
              </a:lnSpc>
              <a:spcBef>
                <a:spcPts val="0"/>
              </a:spcBef>
              <a:spcAft>
                <a:spcPts val="0"/>
              </a:spcAft>
              <a:buNone/>
              <a:defRPr sz="1600">
                <a:solidFill>
                  <a:schemeClr val="dk2"/>
                </a:solidFill>
              </a:defRPr>
            </a:lvl3pPr>
            <a:lvl4pPr lvl="3" rtl="0">
              <a:lnSpc>
                <a:spcPct val="100000"/>
              </a:lnSpc>
              <a:spcBef>
                <a:spcPts val="0"/>
              </a:spcBef>
              <a:spcAft>
                <a:spcPts val="0"/>
              </a:spcAft>
              <a:buNone/>
              <a:defRPr sz="1600">
                <a:solidFill>
                  <a:schemeClr val="dk2"/>
                </a:solidFill>
              </a:defRPr>
            </a:lvl4pPr>
            <a:lvl5pPr lvl="4" rtl="0">
              <a:lnSpc>
                <a:spcPct val="100000"/>
              </a:lnSpc>
              <a:spcBef>
                <a:spcPts val="0"/>
              </a:spcBef>
              <a:spcAft>
                <a:spcPts val="0"/>
              </a:spcAft>
              <a:buNone/>
              <a:defRPr sz="1600">
                <a:solidFill>
                  <a:schemeClr val="dk2"/>
                </a:solidFill>
              </a:defRPr>
            </a:lvl5pPr>
            <a:lvl6pPr lvl="5" rtl="0">
              <a:lnSpc>
                <a:spcPct val="100000"/>
              </a:lnSpc>
              <a:spcBef>
                <a:spcPts val="0"/>
              </a:spcBef>
              <a:spcAft>
                <a:spcPts val="0"/>
              </a:spcAft>
              <a:buNone/>
              <a:defRPr sz="1600">
                <a:solidFill>
                  <a:schemeClr val="dk2"/>
                </a:solidFill>
              </a:defRPr>
            </a:lvl6pPr>
            <a:lvl7pPr lvl="6" rtl="0">
              <a:lnSpc>
                <a:spcPct val="100000"/>
              </a:lnSpc>
              <a:spcBef>
                <a:spcPts val="0"/>
              </a:spcBef>
              <a:spcAft>
                <a:spcPts val="0"/>
              </a:spcAft>
              <a:buNone/>
              <a:defRPr sz="1600">
                <a:solidFill>
                  <a:schemeClr val="dk2"/>
                </a:solidFill>
              </a:defRPr>
            </a:lvl7pPr>
            <a:lvl8pPr lvl="7" rtl="0">
              <a:lnSpc>
                <a:spcPct val="100000"/>
              </a:lnSpc>
              <a:spcBef>
                <a:spcPts val="0"/>
              </a:spcBef>
              <a:spcAft>
                <a:spcPts val="0"/>
              </a:spcAft>
              <a:buNone/>
              <a:defRPr sz="1600">
                <a:solidFill>
                  <a:schemeClr val="dk2"/>
                </a:solidFill>
              </a:defRPr>
            </a:lvl8pPr>
            <a:lvl9pPr lvl="8" rtl="0">
              <a:lnSpc>
                <a:spcPct val="100000"/>
              </a:lnSpc>
              <a:spcBef>
                <a:spcPts val="0"/>
              </a:spcBef>
              <a:spcAft>
                <a:spcPts val="0"/>
              </a:spcAft>
              <a:buNone/>
              <a:defRPr sz="1600">
                <a:solidFill>
                  <a:schemeClr val="dk2"/>
                </a:solidFill>
              </a:defRPr>
            </a:lvl9pPr>
          </a:lstStyle>
          <a:p/>
        </p:txBody>
      </p:sp>
      <p:sp>
        <p:nvSpPr>
          <p:cNvPr id="544" name="Google Shape;544;p28"/>
          <p:cNvSpPr txBox="1">
            <a:spLocks noGrp="1"/>
          </p:cNvSpPr>
          <p:nvPr>
            <p:ph type="subTitle" idx="4"/>
          </p:nvPr>
        </p:nvSpPr>
        <p:spPr>
          <a:xfrm>
            <a:off x="3541878" y="3477156"/>
            <a:ext cx="2225400" cy="73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solidFill>
                  <a:schemeClr val="dk2"/>
                </a:solidFill>
              </a:defRPr>
            </a:lvl1pPr>
            <a:lvl2pPr lvl="1" rtl="0">
              <a:lnSpc>
                <a:spcPct val="100000"/>
              </a:lnSpc>
              <a:spcBef>
                <a:spcPts val="0"/>
              </a:spcBef>
              <a:spcAft>
                <a:spcPts val="0"/>
              </a:spcAft>
              <a:buNone/>
              <a:defRPr sz="1600">
                <a:solidFill>
                  <a:schemeClr val="dk2"/>
                </a:solidFill>
              </a:defRPr>
            </a:lvl2pPr>
            <a:lvl3pPr lvl="2" rtl="0">
              <a:lnSpc>
                <a:spcPct val="100000"/>
              </a:lnSpc>
              <a:spcBef>
                <a:spcPts val="0"/>
              </a:spcBef>
              <a:spcAft>
                <a:spcPts val="0"/>
              </a:spcAft>
              <a:buNone/>
              <a:defRPr sz="1600">
                <a:solidFill>
                  <a:schemeClr val="dk2"/>
                </a:solidFill>
              </a:defRPr>
            </a:lvl3pPr>
            <a:lvl4pPr lvl="3" rtl="0">
              <a:lnSpc>
                <a:spcPct val="100000"/>
              </a:lnSpc>
              <a:spcBef>
                <a:spcPts val="0"/>
              </a:spcBef>
              <a:spcAft>
                <a:spcPts val="0"/>
              </a:spcAft>
              <a:buNone/>
              <a:defRPr sz="1600">
                <a:solidFill>
                  <a:schemeClr val="dk2"/>
                </a:solidFill>
              </a:defRPr>
            </a:lvl4pPr>
            <a:lvl5pPr lvl="4" rtl="0">
              <a:lnSpc>
                <a:spcPct val="100000"/>
              </a:lnSpc>
              <a:spcBef>
                <a:spcPts val="0"/>
              </a:spcBef>
              <a:spcAft>
                <a:spcPts val="0"/>
              </a:spcAft>
              <a:buNone/>
              <a:defRPr sz="1600">
                <a:solidFill>
                  <a:schemeClr val="dk2"/>
                </a:solidFill>
              </a:defRPr>
            </a:lvl5pPr>
            <a:lvl6pPr lvl="5" rtl="0">
              <a:lnSpc>
                <a:spcPct val="100000"/>
              </a:lnSpc>
              <a:spcBef>
                <a:spcPts val="0"/>
              </a:spcBef>
              <a:spcAft>
                <a:spcPts val="0"/>
              </a:spcAft>
              <a:buNone/>
              <a:defRPr sz="1600">
                <a:solidFill>
                  <a:schemeClr val="dk2"/>
                </a:solidFill>
              </a:defRPr>
            </a:lvl6pPr>
            <a:lvl7pPr lvl="6" rtl="0">
              <a:lnSpc>
                <a:spcPct val="100000"/>
              </a:lnSpc>
              <a:spcBef>
                <a:spcPts val="0"/>
              </a:spcBef>
              <a:spcAft>
                <a:spcPts val="0"/>
              </a:spcAft>
              <a:buNone/>
              <a:defRPr sz="1600">
                <a:solidFill>
                  <a:schemeClr val="dk2"/>
                </a:solidFill>
              </a:defRPr>
            </a:lvl7pPr>
            <a:lvl8pPr lvl="7" rtl="0">
              <a:lnSpc>
                <a:spcPct val="100000"/>
              </a:lnSpc>
              <a:spcBef>
                <a:spcPts val="0"/>
              </a:spcBef>
              <a:spcAft>
                <a:spcPts val="0"/>
              </a:spcAft>
              <a:buNone/>
              <a:defRPr sz="1600">
                <a:solidFill>
                  <a:schemeClr val="dk2"/>
                </a:solidFill>
              </a:defRPr>
            </a:lvl8pPr>
            <a:lvl9pPr lvl="8" rtl="0">
              <a:lnSpc>
                <a:spcPct val="100000"/>
              </a:lnSpc>
              <a:spcBef>
                <a:spcPts val="0"/>
              </a:spcBef>
              <a:spcAft>
                <a:spcPts val="0"/>
              </a:spcAft>
              <a:buNone/>
              <a:defRPr sz="1600">
                <a:solidFill>
                  <a:schemeClr val="dk2"/>
                </a:solidFill>
              </a:defRPr>
            </a:lvl9pPr>
          </a:lstStyle>
          <a:p/>
        </p:txBody>
      </p:sp>
      <p:sp>
        <p:nvSpPr>
          <p:cNvPr id="545" name="Google Shape;545;p28"/>
          <p:cNvSpPr/>
          <p:nvPr/>
        </p:nvSpPr>
        <p:spPr>
          <a:xfrm>
            <a:off x="3728847" y="4696125"/>
            <a:ext cx="216636"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 name="Google Shape;546;p28"/>
          <p:cNvSpPr/>
          <p:nvPr/>
        </p:nvSpPr>
        <p:spPr>
          <a:xfrm>
            <a:off x="7409543" y="4903485"/>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 name="Google Shape;547;p28"/>
          <p:cNvSpPr/>
          <p:nvPr/>
        </p:nvSpPr>
        <p:spPr>
          <a:xfrm>
            <a:off x="488567" y="364013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 name="Google Shape;548;p28"/>
          <p:cNvSpPr/>
          <p:nvPr/>
        </p:nvSpPr>
        <p:spPr>
          <a:xfrm>
            <a:off x="721392" y="1316452"/>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 name="Google Shape;549;p28"/>
          <p:cNvSpPr/>
          <p:nvPr/>
        </p:nvSpPr>
        <p:spPr>
          <a:xfrm>
            <a:off x="380067" y="7798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 name="Google Shape;550;p28"/>
          <p:cNvSpPr/>
          <p:nvPr/>
        </p:nvSpPr>
        <p:spPr>
          <a:xfrm>
            <a:off x="795217" y="44396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 name="Google Shape;551;p28"/>
          <p:cNvSpPr/>
          <p:nvPr/>
        </p:nvSpPr>
        <p:spPr>
          <a:xfrm>
            <a:off x="1919817" y="4903464"/>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 name="Google Shape;552;p28"/>
          <p:cNvSpPr/>
          <p:nvPr/>
        </p:nvSpPr>
        <p:spPr>
          <a:xfrm>
            <a:off x="6461092" y="4771427"/>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 name="Google Shape;553;p28"/>
          <p:cNvSpPr/>
          <p:nvPr/>
        </p:nvSpPr>
        <p:spPr>
          <a:xfrm>
            <a:off x="412198" y="1593750"/>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 name="Google Shape;554;p28"/>
          <p:cNvSpPr/>
          <p:nvPr/>
        </p:nvSpPr>
        <p:spPr>
          <a:xfrm>
            <a:off x="4872225" y="326378"/>
            <a:ext cx="64293" cy="6429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 name="Google Shape;555;p28"/>
          <p:cNvSpPr/>
          <p:nvPr/>
        </p:nvSpPr>
        <p:spPr>
          <a:xfrm>
            <a:off x="370211" y="4106388"/>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 name="Google Shape;556;p28"/>
          <p:cNvSpPr/>
          <p:nvPr/>
        </p:nvSpPr>
        <p:spPr>
          <a:xfrm>
            <a:off x="965573" y="1218975"/>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 name="Google Shape;557;p28"/>
          <p:cNvSpPr/>
          <p:nvPr/>
        </p:nvSpPr>
        <p:spPr>
          <a:xfrm>
            <a:off x="2007997" y="189025"/>
            <a:ext cx="216636"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 name="Google Shape;558;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our columns 1">
  <p:cSld name="CUSTOM_1_1">
    <p:spTree>
      <p:nvGrpSpPr>
        <p:cNvPr id="1" name="Shape 559"/>
        <p:cNvGrpSpPr/>
        <p:nvPr/>
      </p:nvGrpSpPr>
      <p:grpSpPr>
        <a:xfrm>
          <a:off x="0" y="0"/>
          <a:ext cx="0" cy="0"/>
          <a:chOff x="0" y="0"/>
          <a:chExt cx="0" cy="0"/>
        </a:xfrm>
      </p:grpSpPr>
      <p:sp>
        <p:nvSpPr>
          <p:cNvPr id="560" name="Google Shape;560;p29"/>
          <p:cNvSpPr/>
          <p:nvPr/>
        </p:nvSpPr>
        <p:spPr>
          <a:xfrm>
            <a:off x="270825" y="111595"/>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 name="Google Shape;561;p29"/>
          <p:cNvSpPr/>
          <p:nvPr/>
        </p:nvSpPr>
        <p:spPr>
          <a:xfrm>
            <a:off x="814925" y="539503"/>
            <a:ext cx="7432399" cy="500753"/>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 name="Google Shape;562;p29"/>
          <p:cNvSpPr/>
          <p:nvPr/>
        </p:nvSpPr>
        <p:spPr>
          <a:xfrm>
            <a:off x="1091993" y="595570"/>
            <a:ext cx="392151" cy="38862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 name="Google Shape;563;p29"/>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 name="Google Shape;564;p29"/>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 name="Google Shape;565;p29"/>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 name="Google Shape;566;p29"/>
          <p:cNvSpPr txBox="1">
            <a:spLocks noGrp="1"/>
          </p:cNvSpPr>
          <p:nvPr>
            <p:ph type="subTitle" idx="1"/>
          </p:nvPr>
        </p:nvSpPr>
        <p:spPr>
          <a:xfrm>
            <a:off x="1665419" y="2070634"/>
            <a:ext cx="2362200" cy="73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lvl2pPr>
            <a:lvl3pPr lvl="2" algn="ctr" rtl="0">
              <a:lnSpc>
                <a:spcPct val="100000"/>
              </a:lnSpc>
              <a:spcBef>
                <a:spcPts val="0"/>
              </a:spcBef>
              <a:spcAft>
                <a:spcPts val="0"/>
              </a:spcAft>
              <a:buNone/>
              <a:defRPr sz="1600"/>
            </a:lvl3pPr>
            <a:lvl4pPr lvl="3" algn="ctr" rtl="0">
              <a:lnSpc>
                <a:spcPct val="100000"/>
              </a:lnSpc>
              <a:spcBef>
                <a:spcPts val="0"/>
              </a:spcBef>
              <a:spcAft>
                <a:spcPts val="0"/>
              </a:spcAft>
              <a:buNone/>
              <a:defRPr sz="1600"/>
            </a:lvl4pPr>
            <a:lvl5pPr lvl="4" algn="ctr" rtl="0">
              <a:lnSpc>
                <a:spcPct val="100000"/>
              </a:lnSpc>
              <a:spcBef>
                <a:spcPts val="0"/>
              </a:spcBef>
              <a:spcAft>
                <a:spcPts val="0"/>
              </a:spcAft>
              <a:buNone/>
              <a:defRPr sz="1600"/>
            </a:lvl5pPr>
            <a:lvl6pPr lvl="5" algn="ctr" rtl="0">
              <a:lnSpc>
                <a:spcPct val="100000"/>
              </a:lnSpc>
              <a:spcBef>
                <a:spcPts val="0"/>
              </a:spcBef>
              <a:spcAft>
                <a:spcPts val="0"/>
              </a:spcAft>
              <a:buNone/>
              <a:defRPr sz="1600"/>
            </a:lvl6pPr>
            <a:lvl7pPr lvl="6" algn="ctr" rtl="0">
              <a:lnSpc>
                <a:spcPct val="100000"/>
              </a:lnSpc>
              <a:spcBef>
                <a:spcPts val="0"/>
              </a:spcBef>
              <a:spcAft>
                <a:spcPts val="0"/>
              </a:spcAft>
              <a:buNone/>
              <a:defRPr sz="1600"/>
            </a:lvl7pPr>
            <a:lvl8pPr lvl="7" algn="ctr" rtl="0">
              <a:lnSpc>
                <a:spcPct val="100000"/>
              </a:lnSpc>
              <a:spcBef>
                <a:spcPts val="0"/>
              </a:spcBef>
              <a:spcAft>
                <a:spcPts val="0"/>
              </a:spcAft>
              <a:buNone/>
              <a:defRPr sz="1600"/>
            </a:lvl8pPr>
            <a:lvl9pPr lvl="8" algn="ctr" rtl="0">
              <a:lnSpc>
                <a:spcPct val="100000"/>
              </a:lnSpc>
              <a:spcBef>
                <a:spcPts val="0"/>
              </a:spcBef>
              <a:spcAft>
                <a:spcPts val="0"/>
              </a:spcAft>
              <a:buNone/>
              <a:defRPr sz="1600"/>
            </a:lvl9pPr>
          </a:lstStyle>
          <a:p/>
        </p:txBody>
      </p:sp>
      <p:sp>
        <p:nvSpPr>
          <p:cNvPr id="567" name="Google Shape;567;p29"/>
          <p:cNvSpPr txBox="1">
            <a:spLocks noGrp="1"/>
          </p:cNvSpPr>
          <p:nvPr>
            <p:ph type="subTitle" idx="2"/>
          </p:nvPr>
        </p:nvSpPr>
        <p:spPr>
          <a:xfrm>
            <a:off x="5113644" y="2070034"/>
            <a:ext cx="2359200" cy="73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lvl2pPr>
            <a:lvl3pPr lvl="2" algn="ctr" rtl="0">
              <a:lnSpc>
                <a:spcPct val="100000"/>
              </a:lnSpc>
              <a:spcBef>
                <a:spcPts val="0"/>
              </a:spcBef>
              <a:spcAft>
                <a:spcPts val="0"/>
              </a:spcAft>
              <a:buNone/>
              <a:defRPr sz="1600"/>
            </a:lvl3pPr>
            <a:lvl4pPr lvl="3" algn="ctr" rtl="0">
              <a:lnSpc>
                <a:spcPct val="100000"/>
              </a:lnSpc>
              <a:spcBef>
                <a:spcPts val="0"/>
              </a:spcBef>
              <a:spcAft>
                <a:spcPts val="0"/>
              </a:spcAft>
              <a:buNone/>
              <a:defRPr sz="1600"/>
            </a:lvl4pPr>
            <a:lvl5pPr lvl="4" algn="ctr" rtl="0">
              <a:lnSpc>
                <a:spcPct val="100000"/>
              </a:lnSpc>
              <a:spcBef>
                <a:spcPts val="0"/>
              </a:spcBef>
              <a:spcAft>
                <a:spcPts val="0"/>
              </a:spcAft>
              <a:buNone/>
              <a:defRPr sz="1600"/>
            </a:lvl5pPr>
            <a:lvl6pPr lvl="5" algn="ctr" rtl="0">
              <a:lnSpc>
                <a:spcPct val="100000"/>
              </a:lnSpc>
              <a:spcBef>
                <a:spcPts val="0"/>
              </a:spcBef>
              <a:spcAft>
                <a:spcPts val="0"/>
              </a:spcAft>
              <a:buNone/>
              <a:defRPr sz="1600"/>
            </a:lvl6pPr>
            <a:lvl7pPr lvl="6" algn="ctr" rtl="0">
              <a:lnSpc>
                <a:spcPct val="100000"/>
              </a:lnSpc>
              <a:spcBef>
                <a:spcPts val="0"/>
              </a:spcBef>
              <a:spcAft>
                <a:spcPts val="0"/>
              </a:spcAft>
              <a:buNone/>
              <a:defRPr sz="1600"/>
            </a:lvl7pPr>
            <a:lvl8pPr lvl="7" algn="ctr" rtl="0">
              <a:lnSpc>
                <a:spcPct val="100000"/>
              </a:lnSpc>
              <a:spcBef>
                <a:spcPts val="0"/>
              </a:spcBef>
              <a:spcAft>
                <a:spcPts val="0"/>
              </a:spcAft>
              <a:buNone/>
              <a:defRPr sz="1600"/>
            </a:lvl8pPr>
            <a:lvl9pPr lvl="8" algn="ctr" rtl="0">
              <a:lnSpc>
                <a:spcPct val="100000"/>
              </a:lnSpc>
              <a:spcBef>
                <a:spcPts val="0"/>
              </a:spcBef>
              <a:spcAft>
                <a:spcPts val="0"/>
              </a:spcAft>
              <a:buNone/>
              <a:defRPr sz="1600"/>
            </a:lvl9pPr>
          </a:lstStyle>
          <a:p/>
        </p:txBody>
      </p:sp>
      <p:sp>
        <p:nvSpPr>
          <p:cNvPr id="568" name="Google Shape;568;p29"/>
          <p:cNvSpPr txBox="1">
            <a:spLocks noGrp="1"/>
          </p:cNvSpPr>
          <p:nvPr>
            <p:ph type="subTitle" idx="3"/>
          </p:nvPr>
        </p:nvSpPr>
        <p:spPr>
          <a:xfrm>
            <a:off x="1665419" y="3879424"/>
            <a:ext cx="2359200" cy="73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lvl2pPr>
            <a:lvl3pPr lvl="2" algn="ctr" rtl="0">
              <a:lnSpc>
                <a:spcPct val="100000"/>
              </a:lnSpc>
              <a:spcBef>
                <a:spcPts val="0"/>
              </a:spcBef>
              <a:spcAft>
                <a:spcPts val="0"/>
              </a:spcAft>
              <a:buNone/>
              <a:defRPr sz="1600"/>
            </a:lvl3pPr>
            <a:lvl4pPr lvl="3" algn="ctr" rtl="0">
              <a:lnSpc>
                <a:spcPct val="100000"/>
              </a:lnSpc>
              <a:spcBef>
                <a:spcPts val="0"/>
              </a:spcBef>
              <a:spcAft>
                <a:spcPts val="0"/>
              </a:spcAft>
              <a:buNone/>
              <a:defRPr sz="1600"/>
            </a:lvl4pPr>
            <a:lvl5pPr lvl="4" algn="ctr" rtl="0">
              <a:lnSpc>
                <a:spcPct val="100000"/>
              </a:lnSpc>
              <a:spcBef>
                <a:spcPts val="0"/>
              </a:spcBef>
              <a:spcAft>
                <a:spcPts val="0"/>
              </a:spcAft>
              <a:buNone/>
              <a:defRPr sz="1600"/>
            </a:lvl5pPr>
            <a:lvl6pPr lvl="5" algn="ctr" rtl="0">
              <a:lnSpc>
                <a:spcPct val="100000"/>
              </a:lnSpc>
              <a:spcBef>
                <a:spcPts val="0"/>
              </a:spcBef>
              <a:spcAft>
                <a:spcPts val="0"/>
              </a:spcAft>
              <a:buNone/>
              <a:defRPr sz="1600"/>
            </a:lvl6pPr>
            <a:lvl7pPr lvl="6" algn="ctr" rtl="0">
              <a:lnSpc>
                <a:spcPct val="100000"/>
              </a:lnSpc>
              <a:spcBef>
                <a:spcPts val="0"/>
              </a:spcBef>
              <a:spcAft>
                <a:spcPts val="0"/>
              </a:spcAft>
              <a:buNone/>
              <a:defRPr sz="1600"/>
            </a:lvl7pPr>
            <a:lvl8pPr lvl="7" algn="ctr" rtl="0">
              <a:lnSpc>
                <a:spcPct val="100000"/>
              </a:lnSpc>
              <a:spcBef>
                <a:spcPts val="0"/>
              </a:spcBef>
              <a:spcAft>
                <a:spcPts val="0"/>
              </a:spcAft>
              <a:buNone/>
              <a:defRPr sz="1600"/>
            </a:lvl8pPr>
            <a:lvl9pPr lvl="8" algn="ctr" rtl="0">
              <a:lnSpc>
                <a:spcPct val="100000"/>
              </a:lnSpc>
              <a:spcBef>
                <a:spcPts val="0"/>
              </a:spcBef>
              <a:spcAft>
                <a:spcPts val="0"/>
              </a:spcAft>
              <a:buNone/>
              <a:defRPr sz="1600"/>
            </a:lvl9pPr>
          </a:lstStyle>
          <a:p/>
        </p:txBody>
      </p:sp>
      <p:sp>
        <p:nvSpPr>
          <p:cNvPr id="569" name="Google Shape;569;p29"/>
          <p:cNvSpPr txBox="1">
            <a:spLocks noGrp="1"/>
          </p:cNvSpPr>
          <p:nvPr>
            <p:ph type="subTitle" idx="4"/>
          </p:nvPr>
        </p:nvSpPr>
        <p:spPr>
          <a:xfrm>
            <a:off x="5113644" y="3877665"/>
            <a:ext cx="2359200" cy="73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lvl2pPr>
            <a:lvl3pPr lvl="2" algn="ctr" rtl="0">
              <a:lnSpc>
                <a:spcPct val="100000"/>
              </a:lnSpc>
              <a:spcBef>
                <a:spcPts val="0"/>
              </a:spcBef>
              <a:spcAft>
                <a:spcPts val="0"/>
              </a:spcAft>
              <a:buNone/>
              <a:defRPr sz="1600"/>
            </a:lvl3pPr>
            <a:lvl4pPr lvl="3" algn="ctr" rtl="0">
              <a:lnSpc>
                <a:spcPct val="100000"/>
              </a:lnSpc>
              <a:spcBef>
                <a:spcPts val="0"/>
              </a:spcBef>
              <a:spcAft>
                <a:spcPts val="0"/>
              </a:spcAft>
              <a:buNone/>
              <a:defRPr sz="1600"/>
            </a:lvl4pPr>
            <a:lvl5pPr lvl="4" algn="ctr" rtl="0">
              <a:lnSpc>
                <a:spcPct val="100000"/>
              </a:lnSpc>
              <a:spcBef>
                <a:spcPts val="0"/>
              </a:spcBef>
              <a:spcAft>
                <a:spcPts val="0"/>
              </a:spcAft>
              <a:buNone/>
              <a:defRPr sz="1600"/>
            </a:lvl5pPr>
            <a:lvl6pPr lvl="5" algn="ctr" rtl="0">
              <a:lnSpc>
                <a:spcPct val="100000"/>
              </a:lnSpc>
              <a:spcBef>
                <a:spcPts val="0"/>
              </a:spcBef>
              <a:spcAft>
                <a:spcPts val="0"/>
              </a:spcAft>
              <a:buNone/>
              <a:defRPr sz="1600"/>
            </a:lvl6pPr>
            <a:lvl7pPr lvl="6" algn="ctr" rtl="0">
              <a:lnSpc>
                <a:spcPct val="100000"/>
              </a:lnSpc>
              <a:spcBef>
                <a:spcPts val="0"/>
              </a:spcBef>
              <a:spcAft>
                <a:spcPts val="0"/>
              </a:spcAft>
              <a:buNone/>
              <a:defRPr sz="1600"/>
            </a:lvl7pPr>
            <a:lvl8pPr lvl="7" algn="ctr" rtl="0">
              <a:lnSpc>
                <a:spcPct val="100000"/>
              </a:lnSpc>
              <a:spcBef>
                <a:spcPts val="0"/>
              </a:spcBef>
              <a:spcAft>
                <a:spcPts val="0"/>
              </a:spcAft>
              <a:buNone/>
              <a:defRPr sz="1600"/>
            </a:lvl8pPr>
            <a:lvl9pPr lvl="8" algn="ctr" rtl="0">
              <a:lnSpc>
                <a:spcPct val="100000"/>
              </a:lnSpc>
              <a:spcBef>
                <a:spcPts val="0"/>
              </a:spcBef>
              <a:spcAft>
                <a:spcPts val="0"/>
              </a:spcAft>
              <a:buNone/>
              <a:defRPr sz="1600"/>
            </a:lvl9pPr>
          </a:lstStyle>
          <a:p/>
        </p:txBody>
      </p:sp>
      <p:sp>
        <p:nvSpPr>
          <p:cNvPr id="570" name="Google Shape;570;p29"/>
          <p:cNvSpPr txBox="1">
            <a:spLocks noGrp="1"/>
          </p:cNvSpPr>
          <p:nvPr>
            <p:ph type="subTitle" idx="5"/>
          </p:nvPr>
        </p:nvSpPr>
        <p:spPr>
          <a:xfrm>
            <a:off x="5345994" y="3660602"/>
            <a:ext cx="1894500" cy="234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accent1"/>
                </a:solidFill>
              </a:defRPr>
            </a:lvl1pPr>
            <a:lvl2pPr lvl="1" algn="ctr" rtl="0">
              <a:lnSpc>
                <a:spcPct val="100000"/>
              </a:lnSpc>
              <a:spcBef>
                <a:spcPts val="0"/>
              </a:spcBef>
              <a:spcAft>
                <a:spcPts val="0"/>
              </a:spcAft>
              <a:buNone/>
              <a:defRPr b="1">
                <a:solidFill>
                  <a:schemeClr val="accent1"/>
                </a:solidFill>
              </a:defRPr>
            </a:lvl2pPr>
            <a:lvl3pPr lvl="2" algn="ctr" rtl="0">
              <a:lnSpc>
                <a:spcPct val="100000"/>
              </a:lnSpc>
              <a:spcBef>
                <a:spcPts val="0"/>
              </a:spcBef>
              <a:spcAft>
                <a:spcPts val="0"/>
              </a:spcAft>
              <a:buNone/>
              <a:defRPr b="1">
                <a:solidFill>
                  <a:schemeClr val="accent1"/>
                </a:solidFill>
              </a:defRPr>
            </a:lvl3pPr>
            <a:lvl4pPr lvl="3" algn="ctr" rtl="0">
              <a:lnSpc>
                <a:spcPct val="100000"/>
              </a:lnSpc>
              <a:spcBef>
                <a:spcPts val="0"/>
              </a:spcBef>
              <a:spcAft>
                <a:spcPts val="0"/>
              </a:spcAft>
              <a:buNone/>
              <a:defRPr b="1">
                <a:solidFill>
                  <a:schemeClr val="accent1"/>
                </a:solidFill>
              </a:defRPr>
            </a:lvl4pPr>
            <a:lvl5pPr lvl="4" algn="ctr" rtl="0">
              <a:lnSpc>
                <a:spcPct val="100000"/>
              </a:lnSpc>
              <a:spcBef>
                <a:spcPts val="0"/>
              </a:spcBef>
              <a:spcAft>
                <a:spcPts val="0"/>
              </a:spcAft>
              <a:buNone/>
              <a:defRPr b="1">
                <a:solidFill>
                  <a:schemeClr val="accent1"/>
                </a:solidFill>
              </a:defRPr>
            </a:lvl5pPr>
            <a:lvl6pPr lvl="5" algn="ctr" rtl="0">
              <a:lnSpc>
                <a:spcPct val="100000"/>
              </a:lnSpc>
              <a:spcBef>
                <a:spcPts val="0"/>
              </a:spcBef>
              <a:spcAft>
                <a:spcPts val="0"/>
              </a:spcAft>
              <a:buNone/>
              <a:defRPr b="1">
                <a:solidFill>
                  <a:schemeClr val="accent1"/>
                </a:solidFill>
              </a:defRPr>
            </a:lvl6pPr>
            <a:lvl7pPr lvl="6" algn="ctr" rtl="0">
              <a:lnSpc>
                <a:spcPct val="100000"/>
              </a:lnSpc>
              <a:spcBef>
                <a:spcPts val="0"/>
              </a:spcBef>
              <a:spcAft>
                <a:spcPts val="0"/>
              </a:spcAft>
              <a:buNone/>
              <a:defRPr b="1">
                <a:solidFill>
                  <a:schemeClr val="accent1"/>
                </a:solidFill>
              </a:defRPr>
            </a:lvl7pPr>
            <a:lvl8pPr lvl="7" algn="ctr" rtl="0">
              <a:lnSpc>
                <a:spcPct val="100000"/>
              </a:lnSpc>
              <a:spcBef>
                <a:spcPts val="0"/>
              </a:spcBef>
              <a:spcAft>
                <a:spcPts val="0"/>
              </a:spcAft>
              <a:buNone/>
              <a:defRPr b="1">
                <a:solidFill>
                  <a:schemeClr val="accent1"/>
                </a:solidFill>
              </a:defRPr>
            </a:lvl8pPr>
            <a:lvl9pPr lvl="8" algn="ctr" rtl="0">
              <a:lnSpc>
                <a:spcPct val="100000"/>
              </a:lnSpc>
              <a:spcBef>
                <a:spcPts val="0"/>
              </a:spcBef>
              <a:spcAft>
                <a:spcPts val="0"/>
              </a:spcAft>
              <a:buNone/>
              <a:defRPr b="1">
                <a:solidFill>
                  <a:schemeClr val="accent1"/>
                </a:solidFill>
              </a:defRPr>
            </a:lvl9pPr>
          </a:lstStyle>
          <a:p/>
        </p:txBody>
      </p:sp>
      <p:sp>
        <p:nvSpPr>
          <p:cNvPr id="571" name="Google Shape;571;p29"/>
          <p:cNvSpPr txBox="1">
            <a:spLocks noGrp="1"/>
          </p:cNvSpPr>
          <p:nvPr>
            <p:ph type="subTitle" idx="6"/>
          </p:nvPr>
        </p:nvSpPr>
        <p:spPr>
          <a:xfrm>
            <a:off x="5345994" y="1853536"/>
            <a:ext cx="1894500" cy="234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accent4"/>
                </a:solidFill>
              </a:defRPr>
            </a:lvl1pPr>
            <a:lvl2pPr lvl="1" algn="ctr" rtl="0">
              <a:lnSpc>
                <a:spcPct val="100000"/>
              </a:lnSpc>
              <a:spcBef>
                <a:spcPts val="0"/>
              </a:spcBef>
              <a:spcAft>
                <a:spcPts val="0"/>
              </a:spcAft>
              <a:buNone/>
              <a:defRPr b="1">
                <a:solidFill>
                  <a:schemeClr val="accent4"/>
                </a:solidFill>
              </a:defRPr>
            </a:lvl2pPr>
            <a:lvl3pPr lvl="2" algn="ctr" rtl="0">
              <a:lnSpc>
                <a:spcPct val="100000"/>
              </a:lnSpc>
              <a:spcBef>
                <a:spcPts val="0"/>
              </a:spcBef>
              <a:spcAft>
                <a:spcPts val="0"/>
              </a:spcAft>
              <a:buNone/>
              <a:defRPr b="1">
                <a:solidFill>
                  <a:schemeClr val="accent4"/>
                </a:solidFill>
              </a:defRPr>
            </a:lvl3pPr>
            <a:lvl4pPr lvl="3" algn="ctr" rtl="0">
              <a:lnSpc>
                <a:spcPct val="100000"/>
              </a:lnSpc>
              <a:spcBef>
                <a:spcPts val="0"/>
              </a:spcBef>
              <a:spcAft>
                <a:spcPts val="0"/>
              </a:spcAft>
              <a:buNone/>
              <a:defRPr b="1">
                <a:solidFill>
                  <a:schemeClr val="accent4"/>
                </a:solidFill>
              </a:defRPr>
            </a:lvl4pPr>
            <a:lvl5pPr lvl="4" algn="ctr" rtl="0">
              <a:lnSpc>
                <a:spcPct val="100000"/>
              </a:lnSpc>
              <a:spcBef>
                <a:spcPts val="0"/>
              </a:spcBef>
              <a:spcAft>
                <a:spcPts val="0"/>
              </a:spcAft>
              <a:buNone/>
              <a:defRPr b="1">
                <a:solidFill>
                  <a:schemeClr val="accent4"/>
                </a:solidFill>
              </a:defRPr>
            </a:lvl5pPr>
            <a:lvl6pPr lvl="5" algn="ctr" rtl="0">
              <a:lnSpc>
                <a:spcPct val="100000"/>
              </a:lnSpc>
              <a:spcBef>
                <a:spcPts val="0"/>
              </a:spcBef>
              <a:spcAft>
                <a:spcPts val="0"/>
              </a:spcAft>
              <a:buNone/>
              <a:defRPr b="1">
                <a:solidFill>
                  <a:schemeClr val="accent4"/>
                </a:solidFill>
              </a:defRPr>
            </a:lvl6pPr>
            <a:lvl7pPr lvl="6" algn="ctr" rtl="0">
              <a:lnSpc>
                <a:spcPct val="100000"/>
              </a:lnSpc>
              <a:spcBef>
                <a:spcPts val="0"/>
              </a:spcBef>
              <a:spcAft>
                <a:spcPts val="0"/>
              </a:spcAft>
              <a:buNone/>
              <a:defRPr b="1">
                <a:solidFill>
                  <a:schemeClr val="accent4"/>
                </a:solidFill>
              </a:defRPr>
            </a:lvl7pPr>
            <a:lvl8pPr lvl="7" algn="ctr" rtl="0">
              <a:lnSpc>
                <a:spcPct val="100000"/>
              </a:lnSpc>
              <a:spcBef>
                <a:spcPts val="0"/>
              </a:spcBef>
              <a:spcAft>
                <a:spcPts val="0"/>
              </a:spcAft>
              <a:buNone/>
              <a:defRPr b="1">
                <a:solidFill>
                  <a:schemeClr val="accent4"/>
                </a:solidFill>
              </a:defRPr>
            </a:lvl8pPr>
            <a:lvl9pPr lvl="8" algn="ctr" rtl="0">
              <a:lnSpc>
                <a:spcPct val="100000"/>
              </a:lnSpc>
              <a:spcBef>
                <a:spcPts val="0"/>
              </a:spcBef>
              <a:spcAft>
                <a:spcPts val="0"/>
              </a:spcAft>
              <a:buNone/>
              <a:defRPr b="1">
                <a:solidFill>
                  <a:schemeClr val="accent4"/>
                </a:solidFill>
              </a:defRPr>
            </a:lvl9pPr>
          </a:lstStyle>
          <a:p/>
        </p:txBody>
      </p:sp>
      <p:sp>
        <p:nvSpPr>
          <p:cNvPr id="572" name="Google Shape;572;p29"/>
          <p:cNvSpPr txBox="1">
            <a:spLocks noGrp="1"/>
          </p:cNvSpPr>
          <p:nvPr>
            <p:ph type="subTitle" idx="7"/>
          </p:nvPr>
        </p:nvSpPr>
        <p:spPr>
          <a:xfrm>
            <a:off x="1899269" y="1853536"/>
            <a:ext cx="1894500" cy="234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accent3"/>
                </a:solidFill>
              </a:defRPr>
            </a:lvl1pPr>
            <a:lvl2pPr lvl="1" algn="ctr" rtl="0">
              <a:lnSpc>
                <a:spcPct val="100000"/>
              </a:lnSpc>
              <a:spcBef>
                <a:spcPts val="0"/>
              </a:spcBef>
              <a:spcAft>
                <a:spcPts val="0"/>
              </a:spcAft>
              <a:buNone/>
              <a:defRPr b="1">
                <a:solidFill>
                  <a:schemeClr val="accent3"/>
                </a:solidFill>
              </a:defRPr>
            </a:lvl2pPr>
            <a:lvl3pPr lvl="2" algn="ctr" rtl="0">
              <a:lnSpc>
                <a:spcPct val="100000"/>
              </a:lnSpc>
              <a:spcBef>
                <a:spcPts val="0"/>
              </a:spcBef>
              <a:spcAft>
                <a:spcPts val="0"/>
              </a:spcAft>
              <a:buNone/>
              <a:defRPr b="1">
                <a:solidFill>
                  <a:schemeClr val="accent3"/>
                </a:solidFill>
              </a:defRPr>
            </a:lvl3pPr>
            <a:lvl4pPr lvl="3" algn="ctr" rtl="0">
              <a:lnSpc>
                <a:spcPct val="100000"/>
              </a:lnSpc>
              <a:spcBef>
                <a:spcPts val="0"/>
              </a:spcBef>
              <a:spcAft>
                <a:spcPts val="0"/>
              </a:spcAft>
              <a:buNone/>
              <a:defRPr b="1">
                <a:solidFill>
                  <a:schemeClr val="accent3"/>
                </a:solidFill>
              </a:defRPr>
            </a:lvl4pPr>
            <a:lvl5pPr lvl="4" algn="ctr" rtl="0">
              <a:lnSpc>
                <a:spcPct val="100000"/>
              </a:lnSpc>
              <a:spcBef>
                <a:spcPts val="0"/>
              </a:spcBef>
              <a:spcAft>
                <a:spcPts val="0"/>
              </a:spcAft>
              <a:buNone/>
              <a:defRPr b="1">
                <a:solidFill>
                  <a:schemeClr val="accent3"/>
                </a:solidFill>
              </a:defRPr>
            </a:lvl5pPr>
            <a:lvl6pPr lvl="5" algn="ctr" rtl="0">
              <a:lnSpc>
                <a:spcPct val="100000"/>
              </a:lnSpc>
              <a:spcBef>
                <a:spcPts val="0"/>
              </a:spcBef>
              <a:spcAft>
                <a:spcPts val="0"/>
              </a:spcAft>
              <a:buNone/>
              <a:defRPr b="1">
                <a:solidFill>
                  <a:schemeClr val="accent3"/>
                </a:solidFill>
              </a:defRPr>
            </a:lvl6pPr>
            <a:lvl7pPr lvl="6" algn="ctr" rtl="0">
              <a:lnSpc>
                <a:spcPct val="100000"/>
              </a:lnSpc>
              <a:spcBef>
                <a:spcPts val="0"/>
              </a:spcBef>
              <a:spcAft>
                <a:spcPts val="0"/>
              </a:spcAft>
              <a:buNone/>
              <a:defRPr b="1">
                <a:solidFill>
                  <a:schemeClr val="accent3"/>
                </a:solidFill>
              </a:defRPr>
            </a:lvl7pPr>
            <a:lvl8pPr lvl="7" algn="ctr" rtl="0">
              <a:lnSpc>
                <a:spcPct val="100000"/>
              </a:lnSpc>
              <a:spcBef>
                <a:spcPts val="0"/>
              </a:spcBef>
              <a:spcAft>
                <a:spcPts val="0"/>
              </a:spcAft>
              <a:buNone/>
              <a:defRPr b="1">
                <a:solidFill>
                  <a:schemeClr val="accent3"/>
                </a:solidFill>
              </a:defRPr>
            </a:lvl8pPr>
            <a:lvl9pPr lvl="8" algn="ctr" rtl="0">
              <a:lnSpc>
                <a:spcPct val="100000"/>
              </a:lnSpc>
              <a:spcBef>
                <a:spcPts val="0"/>
              </a:spcBef>
              <a:spcAft>
                <a:spcPts val="0"/>
              </a:spcAft>
              <a:buNone/>
              <a:defRPr b="1">
                <a:solidFill>
                  <a:schemeClr val="accent3"/>
                </a:solidFill>
              </a:defRPr>
            </a:lvl9pPr>
          </a:lstStyle>
          <a:p/>
        </p:txBody>
      </p:sp>
      <p:sp>
        <p:nvSpPr>
          <p:cNvPr id="573" name="Google Shape;573;p29"/>
          <p:cNvSpPr txBox="1">
            <a:spLocks noGrp="1"/>
          </p:cNvSpPr>
          <p:nvPr>
            <p:ph type="subTitle" idx="8"/>
          </p:nvPr>
        </p:nvSpPr>
        <p:spPr>
          <a:xfrm>
            <a:off x="1899269" y="3660602"/>
            <a:ext cx="1894500" cy="234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accent2"/>
                </a:solidFill>
              </a:defRPr>
            </a:lvl1pPr>
            <a:lvl2pPr lvl="1" algn="ctr" rtl="0">
              <a:lnSpc>
                <a:spcPct val="100000"/>
              </a:lnSpc>
              <a:spcBef>
                <a:spcPts val="0"/>
              </a:spcBef>
              <a:spcAft>
                <a:spcPts val="0"/>
              </a:spcAft>
              <a:buNone/>
              <a:defRPr b="1">
                <a:solidFill>
                  <a:schemeClr val="accent2"/>
                </a:solidFill>
              </a:defRPr>
            </a:lvl2pPr>
            <a:lvl3pPr lvl="2" algn="ctr" rtl="0">
              <a:lnSpc>
                <a:spcPct val="100000"/>
              </a:lnSpc>
              <a:spcBef>
                <a:spcPts val="0"/>
              </a:spcBef>
              <a:spcAft>
                <a:spcPts val="0"/>
              </a:spcAft>
              <a:buNone/>
              <a:defRPr b="1">
                <a:solidFill>
                  <a:schemeClr val="accent2"/>
                </a:solidFill>
              </a:defRPr>
            </a:lvl3pPr>
            <a:lvl4pPr lvl="3" algn="ctr" rtl="0">
              <a:lnSpc>
                <a:spcPct val="100000"/>
              </a:lnSpc>
              <a:spcBef>
                <a:spcPts val="0"/>
              </a:spcBef>
              <a:spcAft>
                <a:spcPts val="0"/>
              </a:spcAft>
              <a:buNone/>
              <a:defRPr b="1">
                <a:solidFill>
                  <a:schemeClr val="accent2"/>
                </a:solidFill>
              </a:defRPr>
            </a:lvl4pPr>
            <a:lvl5pPr lvl="4" algn="ctr" rtl="0">
              <a:lnSpc>
                <a:spcPct val="100000"/>
              </a:lnSpc>
              <a:spcBef>
                <a:spcPts val="0"/>
              </a:spcBef>
              <a:spcAft>
                <a:spcPts val="0"/>
              </a:spcAft>
              <a:buNone/>
              <a:defRPr b="1">
                <a:solidFill>
                  <a:schemeClr val="accent2"/>
                </a:solidFill>
              </a:defRPr>
            </a:lvl5pPr>
            <a:lvl6pPr lvl="5" algn="ctr" rtl="0">
              <a:lnSpc>
                <a:spcPct val="100000"/>
              </a:lnSpc>
              <a:spcBef>
                <a:spcPts val="0"/>
              </a:spcBef>
              <a:spcAft>
                <a:spcPts val="0"/>
              </a:spcAft>
              <a:buNone/>
              <a:defRPr b="1">
                <a:solidFill>
                  <a:schemeClr val="accent2"/>
                </a:solidFill>
              </a:defRPr>
            </a:lvl6pPr>
            <a:lvl7pPr lvl="6" algn="ctr" rtl="0">
              <a:lnSpc>
                <a:spcPct val="100000"/>
              </a:lnSpc>
              <a:spcBef>
                <a:spcPts val="0"/>
              </a:spcBef>
              <a:spcAft>
                <a:spcPts val="0"/>
              </a:spcAft>
              <a:buNone/>
              <a:defRPr b="1">
                <a:solidFill>
                  <a:schemeClr val="accent2"/>
                </a:solidFill>
              </a:defRPr>
            </a:lvl7pPr>
            <a:lvl8pPr lvl="7" algn="ctr" rtl="0">
              <a:lnSpc>
                <a:spcPct val="100000"/>
              </a:lnSpc>
              <a:spcBef>
                <a:spcPts val="0"/>
              </a:spcBef>
              <a:spcAft>
                <a:spcPts val="0"/>
              </a:spcAft>
              <a:buNone/>
              <a:defRPr b="1">
                <a:solidFill>
                  <a:schemeClr val="accent2"/>
                </a:solidFill>
              </a:defRPr>
            </a:lvl8pPr>
            <a:lvl9pPr lvl="8" algn="ctr" rtl="0">
              <a:lnSpc>
                <a:spcPct val="100000"/>
              </a:lnSpc>
              <a:spcBef>
                <a:spcPts val="0"/>
              </a:spcBef>
              <a:spcAft>
                <a:spcPts val="0"/>
              </a:spcAft>
              <a:buNone/>
              <a:defRPr b="1">
                <a:solidFill>
                  <a:schemeClr val="accent2"/>
                </a:solidFill>
              </a:defRPr>
            </a:lvl9pPr>
          </a:lstStyle>
          <a:p/>
        </p:txBody>
      </p:sp>
      <p:sp>
        <p:nvSpPr>
          <p:cNvPr id="574" name="Google Shape;574;p29"/>
          <p:cNvSpPr/>
          <p:nvPr/>
        </p:nvSpPr>
        <p:spPr>
          <a:xfrm>
            <a:off x="3728847" y="4696125"/>
            <a:ext cx="216636"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 name="Google Shape;575;p29"/>
          <p:cNvSpPr/>
          <p:nvPr/>
        </p:nvSpPr>
        <p:spPr>
          <a:xfrm>
            <a:off x="7409543" y="4903485"/>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 name="Google Shape;576;p29"/>
          <p:cNvSpPr/>
          <p:nvPr/>
        </p:nvSpPr>
        <p:spPr>
          <a:xfrm>
            <a:off x="488567" y="364013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 name="Google Shape;577;p29"/>
          <p:cNvSpPr/>
          <p:nvPr/>
        </p:nvSpPr>
        <p:spPr>
          <a:xfrm>
            <a:off x="721392" y="1316452"/>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 name="Google Shape;578;p29"/>
          <p:cNvSpPr/>
          <p:nvPr/>
        </p:nvSpPr>
        <p:spPr>
          <a:xfrm>
            <a:off x="380067" y="7798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 name="Google Shape;579;p29"/>
          <p:cNvSpPr/>
          <p:nvPr/>
        </p:nvSpPr>
        <p:spPr>
          <a:xfrm>
            <a:off x="795217" y="44396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 name="Google Shape;580;p29"/>
          <p:cNvSpPr/>
          <p:nvPr/>
        </p:nvSpPr>
        <p:spPr>
          <a:xfrm>
            <a:off x="1919817" y="4903464"/>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 name="Google Shape;581;p29"/>
          <p:cNvSpPr/>
          <p:nvPr/>
        </p:nvSpPr>
        <p:spPr>
          <a:xfrm>
            <a:off x="6461092" y="4771427"/>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 name="Google Shape;582;p29"/>
          <p:cNvSpPr/>
          <p:nvPr/>
        </p:nvSpPr>
        <p:spPr>
          <a:xfrm>
            <a:off x="412198" y="1593750"/>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 name="Google Shape;583;p29"/>
          <p:cNvSpPr/>
          <p:nvPr/>
        </p:nvSpPr>
        <p:spPr>
          <a:xfrm>
            <a:off x="4872225" y="326378"/>
            <a:ext cx="64293" cy="6429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 name="Google Shape;584;p29"/>
          <p:cNvSpPr/>
          <p:nvPr/>
        </p:nvSpPr>
        <p:spPr>
          <a:xfrm>
            <a:off x="370211" y="4106388"/>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 name="Google Shape;585;p29"/>
          <p:cNvSpPr/>
          <p:nvPr/>
        </p:nvSpPr>
        <p:spPr>
          <a:xfrm>
            <a:off x="965573" y="1218975"/>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 name="Google Shape;586;p29"/>
          <p:cNvSpPr/>
          <p:nvPr/>
        </p:nvSpPr>
        <p:spPr>
          <a:xfrm>
            <a:off x="2007997" y="189025"/>
            <a:ext cx="216636"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 name="Google Shape;587;p29"/>
          <p:cNvSpPr txBox="1">
            <a:spLocks noGrp="1"/>
          </p:cNvSpPr>
          <p:nvPr>
            <p:ph type="title"/>
          </p:nvPr>
        </p:nvSpPr>
        <p:spPr>
          <a:xfrm>
            <a:off x="1543600" y="541776"/>
            <a:ext cx="6483000" cy="47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3600"/>
              <a:buNone/>
              <a:defRPr b="1">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p:txBody>
      </p:sp>
      <p:sp>
        <p:nvSpPr>
          <p:cNvPr id="588" name="Google Shape;588;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3">
  <p:cSld name="CUSTOM_1_1_1">
    <p:spTree>
      <p:nvGrpSpPr>
        <p:cNvPr id="1" name="Shape 589"/>
        <p:cNvGrpSpPr/>
        <p:nvPr/>
      </p:nvGrpSpPr>
      <p:grpSpPr>
        <a:xfrm>
          <a:off x="0" y="0"/>
          <a:ext cx="0" cy="0"/>
          <a:chOff x="0" y="0"/>
          <a:chExt cx="0" cy="0"/>
        </a:xfrm>
      </p:grpSpPr>
      <p:sp>
        <p:nvSpPr>
          <p:cNvPr id="590" name="Google Shape;590;p30"/>
          <p:cNvSpPr/>
          <p:nvPr/>
        </p:nvSpPr>
        <p:spPr>
          <a:xfrm>
            <a:off x="270825" y="111595"/>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 name="Google Shape;591;p30"/>
          <p:cNvSpPr/>
          <p:nvPr/>
        </p:nvSpPr>
        <p:spPr>
          <a:xfrm>
            <a:off x="814925" y="539503"/>
            <a:ext cx="7432399" cy="500753"/>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 name="Google Shape;592;p30"/>
          <p:cNvSpPr/>
          <p:nvPr/>
        </p:nvSpPr>
        <p:spPr>
          <a:xfrm>
            <a:off x="1091993" y="595570"/>
            <a:ext cx="392151" cy="38862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 name="Google Shape;593;p30"/>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 name="Google Shape;594;p30"/>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 name="Google Shape;595;p30"/>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 name="Google Shape;596;p30"/>
          <p:cNvSpPr txBox="1">
            <a:spLocks noGrp="1"/>
          </p:cNvSpPr>
          <p:nvPr>
            <p:ph type="title" hasCustomPrompt="1"/>
          </p:nvPr>
        </p:nvSpPr>
        <p:spPr>
          <a:xfrm>
            <a:off x="3114801" y="1579500"/>
            <a:ext cx="2906400" cy="39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700" b="1">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597" name="Google Shape;597;p30"/>
          <p:cNvSpPr txBox="1">
            <a:spLocks noGrp="1"/>
          </p:cNvSpPr>
          <p:nvPr>
            <p:ph type="title" idx="2" hasCustomPrompt="1"/>
          </p:nvPr>
        </p:nvSpPr>
        <p:spPr>
          <a:xfrm>
            <a:off x="1130263" y="2992739"/>
            <a:ext cx="2907900" cy="39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700" b="1">
                <a:solidFill>
                  <a:schemeClr val="accen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598" name="Google Shape;598;p30"/>
          <p:cNvSpPr txBox="1">
            <a:spLocks noGrp="1"/>
          </p:cNvSpPr>
          <p:nvPr>
            <p:ph type="title" idx="3" hasCustomPrompt="1"/>
          </p:nvPr>
        </p:nvSpPr>
        <p:spPr>
          <a:xfrm>
            <a:off x="5111713" y="2992739"/>
            <a:ext cx="2907900" cy="39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700" b="1">
                <a:solidFill>
                  <a:schemeClr val="accent4"/>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599" name="Google Shape;599;p30"/>
          <p:cNvSpPr txBox="1">
            <a:spLocks noGrp="1"/>
          </p:cNvSpPr>
          <p:nvPr>
            <p:ph type="subTitle" idx="1"/>
          </p:nvPr>
        </p:nvSpPr>
        <p:spPr>
          <a:xfrm>
            <a:off x="2890463" y="2110200"/>
            <a:ext cx="3369000" cy="276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solidFill>
                  <a:schemeClr val="dk2"/>
                </a:solidFill>
              </a:defRPr>
            </a:lvl1pPr>
            <a:lvl2pPr lvl="1" algn="ctr" rtl="0">
              <a:lnSpc>
                <a:spcPct val="100000"/>
              </a:lnSpc>
              <a:spcBef>
                <a:spcPts val="0"/>
              </a:spcBef>
              <a:spcAft>
                <a:spcPts val="0"/>
              </a:spcAft>
              <a:buNone/>
              <a:defRPr>
                <a:solidFill>
                  <a:schemeClr val="dk2"/>
                </a:solidFill>
              </a:defRPr>
            </a:lvl2pPr>
            <a:lvl3pPr lvl="2" algn="ctr" rtl="0">
              <a:lnSpc>
                <a:spcPct val="100000"/>
              </a:lnSpc>
              <a:spcBef>
                <a:spcPts val="0"/>
              </a:spcBef>
              <a:spcAft>
                <a:spcPts val="0"/>
              </a:spcAft>
              <a:buNone/>
              <a:defRPr>
                <a:solidFill>
                  <a:schemeClr val="dk2"/>
                </a:solidFill>
              </a:defRPr>
            </a:lvl3pPr>
            <a:lvl4pPr lvl="3" algn="ctr" rtl="0">
              <a:lnSpc>
                <a:spcPct val="100000"/>
              </a:lnSpc>
              <a:spcBef>
                <a:spcPts val="0"/>
              </a:spcBef>
              <a:spcAft>
                <a:spcPts val="0"/>
              </a:spcAft>
              <a:buNone/>
              <a:defRPr>
                <a:solidFill>
                  <a:schemeClr val="dk2"/>
                </a:solidFill>
              </a:defRPr>
            </a:lvl4pPr>
            <a:lvl5pPr lvl="4" algn="ctr" rtl="0">
              <a:lnSpc>
                <a:spcPct val="100000"/>
              </a:lnSpc>
              <a:spcBef>
                <a:spcPts val="0"/>
              </a:spcBef>
              <a:spcAft>
                <a:spcPts val="0"/>
              </a:spcAft>
              <a:buNone/>
              <a:defRPr>
                <a:solidFill>
                  <a:schemeClr val="dk2"/>
                </a:solidFill>
              </a:defRPr>
            </a:lvl5pPr>
            <a:lvl6pPr lvl="5" algn="ctr" rtl="0">
              <a:lnSpc>
                <a:spcPct val="100000"/>
              </a:lnSpc>
              <a:spcBef>
                <a:spcPts val="0"/>
              </a:spcBef>
              <a:spcAft>
                <a:spcPts val="0"/>
              </a:spcAft>
              <a:buNone/>
              <a:defRPr>
                <a:solidFill>
                  <a:schemeClr val="dk2"/>
                </a:solidFill>
              </a:defRPr>
            </a:lvl6pPr>
            <a:lvl7pPr lvl="6" algn="ctr" rtl="0">
              <a:lnSpc>
                <a:spcPct val="100000"/>
              </a:lnSpc>
              <a:spcBef>
                <a:spcPts val="0"/>
              </a:spcBef>
              <a:spcAft>
                <a:spcPts val="0"/>
              </a:spcAft>
              <a:buNone/>
              <a:defRPr>
                <a:solidFill>
                  <a:schemeClr val="dk2"/>
                </a:solidFill>
              </a:defRPr>
            </a:lvl7pPr>
            <a:lvl8pPr lvl="7" algn="ctr" rtl="0">
              <a:lnSpc>
                <a:spcPct val="100000"/>
              </a:lnSpc>
              <a:spcBef>
                <a:spcPts val="0"/>
              </a:spcBef>
              <a:spcAft>
                <a:spcPts val="0"/>
              </a:spcAft>
              <a:buNone/>
              <a:defRPr>
                <a:solidFill>
                  <a:schemeClr val="dk2"/>
                </a:solidFill>
              </a:defRPr>
            </a:lvl8pPr>
            <a:lvl9pPr lvl="8" algn="ctr" rtl="0">
              <a:lnSpc>
                <a:spcPct val="100000"/>
              </a:lnSpc>
              <a:spcBef>
                <a:spcPts val="0"/>
              </a:spcBef>
              <a:spcAft>
                <a:spcPts val="0"/>
              </a:spcAft>
              <a:buNone/>
              <a:defRPr>
                <a:solidFill>
                  <a:schemeClr val="dk2"/>
                </a:solidFill>
              </a:defRPr>
            </a:lvl9pPr>
          </a:lstStyle>
          <a:p/>
        </p:txBody>
      </p:sp>
      <p:sp>
        <p:nvSpPr>
          <p:cNvPr id="600" name="Google Shape;600;p30"/>
          <p:cNvSpPr txBox="1">
            <a:spLocks noGrp="1"/>
          </p:cNvSpPr>
          <p:nvPr>
            <p:ph type="subTitle" idx="4"/>
          </p:nvPr>
        </p:nvSpPr>
        <p:spPr>
          <a:xfrm>
            <a:off x="901663" y="3554950"/>
            <a:ext cx="3365100" cy="274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solidFill>
                  <a:schemeClr val="dk2"/>
                </a:solidFill>
              </a:defRPr>
            </a:lvl1pPr>
            <a:lvl2pPr lvl="1" algn="ctr" rtl="0">
              <a:lnSpc>
                <a:spcPct val="100000"/>
              </a:lnSpc>
              <a:spcBef>
                <a:spcPts val="0"/>
              </a:spcBef>
              <a:spcAft>
                <a:spcPts val="0"/>
              </a:spcAft>
              <a:buNone/>
              <a:defRPr>
                <a:solidFill>
                  <a:schemeClr val="dk2"/>
                </a:solidFill>
              </a:defRPr>
            </a:lvl2pPr>
            <a:lvl3pPr lvl="2" algn="ctr" rtl="0">
              <a:lnSpc>
                <a:spcPct val="100000"/>
              </a:lnSpc>
              <a:spcBef>
                <a:spcPts val="0"/>
              </a:spcBef>
              <a:spcAft>
                <a:spcPts val="0"/>
              </a:spcAft>
              <a:buNone/>
              <a:defRPr>
                <a:solidFill>
                  <a:schemeClr val="dk2"/>
                </a:solidFill>
              </a:defRPr>
            </a:lvl3pPr>
            <a:lvl4pPr lvl="3" algn="ctr" rtl="0">
              <a:lnSpc>
                <a:spcPct val="100000"/>
              </a:lnSpc>
              <a:spcBef>
                <a:spcPts val="0"/>
              </a:spcBef>
              <a:spcAft>
                <a:spcPts val="0"/>
              </a:spcAft>
              <a:buNone/>
              <a:defRPr>
                <a:solidFill>
                  <a:schemeClr val="dk2"/>
                </a:solidFill>
              </a:defRPr>
            </a:lvl4pPr>
            <a:lvl5pPr lvl="4" algn="ctr" rtl="0">
              <a:lnSpc>
                <a:spcPct val="100000"/>
              </a:lnSpc>
              <a:spcBef>
                <a:spcPts val="0"/>
              </a:spcBef>
              <a:spcAft>
                <a:spcPts val="0"/>
              </a:spcAft>
              <a:buNone/>
              <a:defRPr>
                <a:solidFill>
                  <a:schemeClr val="dk2"/>
                </a:solidFill>
              </a:defRPr>
            </a:lvl5pPr>
            <a:lvl6pPr lvl="5" algn="ctr" rtl="0">
              <a:lnSpc>
                <a:spcPct val="100000"/>
              </a:lnSpc>
              <a:spcBef>
                <a:spcPts val="0"/>
              </a:spcBef>
              <a:spcAft>
                <a:spcPts val="0"/>
              </a:spcAft>
              <a:buNone/>
              <a:defRPr>
                <a:solidFill>
                  <a:schemeClr val="dk2"/>
                </a:solidFill>
              </a:defRPr>
            </a:lvl6pPr>
            <a:lvl7pPr lvl="6" algn="ctr" rtl="0">
              <a:lnSpc>
                <a:spcPct val="100000"/>
              </a:lnSpc>
              <a:spcBef>
                <a:spcPts val="0"/>
              </a:spcBef>
              <a:spcAft>
                <a:spcPts val="0"/>
              </a:spcAft>
              <a:buNone/>
              <a:defRPr>
                <a:solidFill>
                  <a:schemeClr val="dk2"/>
                </a:solidFill>
              </a:defRPr>
            </a:lvl7pPr>
            <a:lvl8pPr lvl="7" algn="ctr" rtl="0">
              <a:lnSpc>
                <a:spcPct val="100000"/>
              </a:lnSpc>
              <a:spcBef>
                <a:spcPts val="0"/>
              </a:spcBef>
              <a:spcAft>
                <a:spcPts val="0"/>
              </a:spcAft>
              <a:buNone/>
              <a:defRPr>
                <a:solidFill>
                  <a:schemeClr val="dk2"/>
                </a:solidFill>
              </a:defRPr>
            </a:lvl8pPr>
            <a:lvl9pPr lvl="8" algn="ctr" rtl="0">
              <a:lnSpc>
                <a:spcPct val="100000"/>
              </a:lnSpc>
              <a:spcBef>
                <a:spcPts val="0"/>
              </a:spcBef>
              <a:spcAft>
                <a:spcPts val="0"/>
              </a:spcAft>
              <a:buNone/>
              <a:defRPr>
                <a:solidFill>
                  <a:schemeClr val="dk2"/>
                </a:solidFill>
              </a:defRPr>
            </a:lvl9pPr>
          </a:lstStyle>
          <a:p/>
        </p:txBody>
      </p:sp>
      <p:sp>
        <p:nvSpPr>
          <p:cNvPr id="601" name="Google Shape;601;p30"/>
          <p:cNvSpPr txBox="1">
            <a:spLocks noGrp="1"/>
          </p:cNvSpPr>
          <p:nvPr>
            <p:ph type="subTitle" idx="5"/>
          </p:nvPr>
        </p:nvSpPr>
        <p:spPr>
          <a:xfrm>
            <a:off x="4883113" y="3554950"/>
            <a:ext cx="3365100" cy="274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solidFill>
                  <a:schemeClr val="dk2"/>
                </a:solidFill>
              </a:defRPr>
            </a:lvl1pPr>
            <a:lvl2pPr lvl="1" algn="ctr" rtl="0">
              <a:lnSpc>
                <a:spcPct val="100000"/>
              </a:lnSpc>
              <a:spcBef>
                <a:spcPts val="0"/>
              </a:spcBef>
              <a:spcAft>
                <a:spcPts val="0"/>
              </a:spcAft>
              <a:buNone/>
              <a:defRPr>
                <a:solidFill>
                  <a:schemeClr val="dk2"/>
                </a:solidFill>
              </a:defRPr>
            </a:lvl2pPr>
            <a:lvl3pPr lvl="2" algn="ctr" rtl="0">
              <a:lnSpc>
                <a:spcPct val="100000"/>
              </a:lnSpc>
              <a:spcBef>
                <a:spcPts val="0"/>
              </a:spcBef>
              <a:spcAft>
                <a:spcPts val="0"/>
              </a:spcAft>
              <a:buNone/>
              <a:defRPr>
                <a:solidFill>
                  <a:schemeClr val="dk2"/>
                </a:solidFill>
              </a:defRPr>
            </a:lvl3pPr>
            <a:lvl4pPr lvl="3" algn="ctr" rtl="0">
              <a:lnSpc>
                <a:spcPct val="100000"/>
              </a:lnSpc>
              <a:spcBef>
                <a:spcPts val="0"/>
              </a:spcBef>
              <a:spcAft>
                <a:spcPts val="0"/>
              </a:spcAft>
              <a:buNone/>
              <a:defRPr>
                <a:solidFill>
                  <a:schemeClr val="dk2"/>
                </a:solidFill>
              </a:defRPr>
            </a:lvl4pPr>
            <a:lvl5pPr lvl="4" algn="ctr" rtl="0">
              <a:lnSpc>
                <a:spcPct val="100000"/>
              </a:lnSpc>
              <a:spcBef>
                <a:spcPts val="0"/>
              </a:spcBef>
              <a:spcAft>
                <a:spcPts val="0"/>
              </a:spcAft>
              <a:buNone/>
              <a:defRPr>
                <a:solidFill>
                  <a:schemeClr val="dk2"/>
                </a:solidFill>
              </a:defRPr>
            </a:lvl5pPr>
            <a:lvl6pPr lvl="5" algn="ctr" rtl="0">
              <a:lnSpc>
                <a:spcPct val="100000"/>
              </a:lnSpc>
              <a:spcBef>
                <a:spcPts val="0"/>
              </a:spcBef>
              <a:spcAft>
                <a:spcPts val="0"/>
              </a:spcAft>
              <a:buNone/>
              <a:defRPr>
                <a:solidFill>
                  <a:schemeClr val="dk2"/>
                </a:solidFill>
              </a:defRPr>
            </a:lvl6pPr>
            <a:lvl7pPr lvl="6" algn="ctr" rtl="0">
              <a:lnSpc>
                <a:spcPct val="100000"/>
              </a:lnSpc>
              <a:spcBef>
                <a:spcPts val="0"/>
              </a:spcBef>
              <a:spcAft>
                <a:spcPts val="0"/>
              </a:spcAft>
              <a:buNone/>
              <a:defRPr>
                <a:solidFill>
                  <a:schemeClr val="dk2"/>
                </a:solidFill>
              </a:defRPr>
            </a:lvl7pPr>
            <a:lvl8pPr lvl="7" algn="ctr" rtl="0">
              <a:lnSpc>
                <a:spcPct val="100000"/>
              </a:lnSpc>
              <a:spcBef>
                <a:spcPts val="0"/>
              </a:spcBef>
              <a:spcAft>
                <a:spcPts val="0"/>
              </a:spcAft>
              <a:buNone/>
              <a:defRPr>
                <a:solidFill>
                  <a:schemeClr val="dk2"/>
                </a:solidFill>
              </a:defRPr>
            </a:lvl8pPr>
            <a:lvl9pPr lvl="8" algn="ctr" rtl="0">
              <a:lnSpc>
                <a:spcPct val="100000"/>
              </a:lnSpc>
              <a:spcBef>
                <a:spcPts val="0"/>
              </a:spcBef>
              <a:spcAft>
                <a:spcPts val="0"/>
              </a:spcAft>
              <a:buNone/>
              <a:defRPr>
                <a:solidFill>
                  <a:schemeClr val="dk2"/>
                </a:solidFill>
              </a:defRPr>
            </a:lvl9pPr>
          </a:lstStyle>
          <a:p/>
        </p:txBody>
      </p:sp>
      <p:sp>
        <p:nvSpPr>
          <p:cNvPr id="602" name="Google Shape;602;p30"/>
          <p:cNvSpPr/>
          <p:nvPr/>
        </p:nvSpPr>
        <p:spPr>
          <a:xfrm>
            <a:off x="490767" y="370453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 name="Google Shape;603;p30"/>
          <p:cNvSpPr/>
          <p:nvPr/>
        </p:nvSpPr>
        <p:spPr>
          <a:xfrm>
            <a:off x="647392" y="1152252"/>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 name="Google Shape;604;p30"/>
          <p:cNvSpPr/>
          <p:nvPr/>
        </p:nvSpPr>
        <p:spPr>
          <a:xfrm>
            <a:off x="382267" y="8442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 name="Google Shape;605;p30"/>
          <p:cNvSpPr/>
          <p:nvPr/>
        </p:nvSpPr>
        <p:spPr>
          <a:xfrm>
            <a:off x="607864" y="18846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 name="Google Shape;606;p30"/>
          <p:cNvSpPr/>
          <p:nvPr/>
        </p:nvSpPr>
        <p:spPr>
          <a:xfrm>
            <a:off x="1172842" y="4824264"/>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 name="Google Shape;607;p30"/>
          <p:cNvSpPr/>
          <p:nvPr/>
        </p:nvSpPr>
        <p:spPr>
          <a:xfrm>
            <a:off x="372404" y="4170800"/>
            <a:ext cx="178863"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 name="Google Shape;608;p30"/>
          <p:cNvSpPr/>
          <p:nvPr/>
        </p:nvSpPr>
        <p:spPr>
          <a:xfrm>
            <a:off x="6077611" y="4588525"/>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 name="Google Shape;609;p30"/>
          <p:cNvSpPr txBox="1">
            <a:spLocks noGrp="1"/>
          </p:cNvSpPr>
          <p:nvPr>
            <p:ph type="title" idx="6"/>
          </p:nvPr>
        </p:nvSpPr>
        <p:spPr>
          <a:xfrm>
            <a:off x="1541075" y="544291"/>
            <a:ext cx="6486900" cy="478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rtl="0">
              <a:spcBef>
                <a:spcPts val="0"/>
              </a:spcBef>
              <a:spcAft>
                <a:spcPts val="0"/>
              </a:spcAft>
              <a:buSzPts val="2800"/>
              <a:buNone/>
              <a:defRPr/>
            </a:lvl9pPr>
          </a:lstStyle>
          <a:p/>
        </p:txBody>
      </p:sp>
      <p:sp>
        <p:nvSpPr>
          <p:cNvPr id="610" name="Google Shape;610;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61"/>
        <p:cNvGrpSpPr/>
        <p:nvPr/>
      </p:nvGrpSpPr>
      <p:grpSpPr>
        <a:xfrm>
          <a:off x="0" y="0"/>
          <a:ext cx="0" cy="0"/>
          <a:chOff x="0" y="0"/>
          <a:chExt cx="0" cy="0"/>
        </a:xfrm>
      </p:grpSpPr>
      <p:sp>
        <p:nvSpPr>
          <p:cNvPr id="62" name="Google Shape;62;p4"/>
          <p:cNvSpPr/>
          <p:nvPr/>
        </p:nvSpPr>
        <p:spPr>
          <a:xfrm>
            <a:off x="270825" y="111595"/>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63;p4"/>
          <p:cNvSpPr/>
          <p:nvPr/>
        </p:nvSpPr>
        <p:spPr>
          <a:xfrm>
            <a:off x="814925" y="539503"/>
            <a:ext cx="7432399" cy="500753"/>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 name="Google Shape;64;p4"/>
          <p:cNvSpPr/>
          <p:nvPr/>
        </p:nvSpPr>
        <p:spPr>
          <a:xfrm>
            <a:off x="1091993" y="595570"/>
            <a:ext cx="392151" cy="38862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 name="Google Shape;65;p4"/>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 name="Google Shape;66;p4"/>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 name="Google Shape;67;p4"/>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 name="Google Shape;68;p4"/>
          <p:cNvSpPr txBox="1">
            <a:spLocks noGrp="1"/>
          </p:cNvSpPr>
          <p:nvPr>
            <p:ph type="subTitle" idx="1"/>
          </p:nvPr>
        </p:nvSpPr>
        <p:spPr>
          <a:xfrm>
            <a:off x="728700" y="1164875"/>
            <a:ext cx="7702200" cy="338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200">
                <a:solidFill>
                  <a:schemeClr val="dk2"/>
                </a:solidFill>
              </a:defRPr>
            </a:lvl1pPr>
            <a:lvl2pPr lvl="1" algn="ctr" rtl="0">
              <a:lnSpc>
                <a:spcPct val="100000"/>
              </a:lnSpc>
              <a:spcBef>
                <a:spcPts val="0"/>
              </a:spcBef>
              <a:spcAft>
                <a:spcPts val="0"/>
              </a:spcAft>
              <a:buNone/>
              <a:defRPr sz="1200">
                <a:solidFill>
                  <a:schemeClr val="dk2"/>
                </a:solidFill>
              </a:defRPr>
            </a:lvl2pPr>
            <a:lvl3pPr lvl="2" algn="ctr" rtl="0">
              <a:lnSpc>
                <a:spcPct val="100000"/>
              </a:lnSpc>
              <a:spcBef>
                <a:spcPts val="0"/>
              </a:spcBef>
              <a:spcAft>
                <a:spcPts val="0"/>
              </a:spcAft>
              <a:buNone/>
              <a:defRPr sz="1200">
                <a:solidFill>
                  <a:schemeClr val="dk2"/>
                </a:solidFill>
              </a:defRPr>
            </a:lvl3pPr>
            <a:lvl4pPr lvl="3" algn="ctr" rtl="0">
              <a:lnSpc>
                <a:spcPct val="100000"/>
              </a:lnSpc>
              <a:spcBef>
                <a:spcPts val="0"/>
              </a:spcBef>
              <a:spcAft>
                <a:spcPts val="0"/>
              </a:spcAft>
              <a:buNone/>
              <a:defRPr sz="1200">
                <a:solidFill>
                  <a:schemeClr val="dk2"/>
                </a:solidFill>
              </a:defRPr>
            </a:lvl4pPr>
            <a:lvl5pPr lvl="4" algn="ctr" rtl="0">
              <a:lnSpc>
                <a:spcPct val="100000"/>
              </a:lnSpc>
              <a:spcBef>
                <a:spcPts val="0"/>
              </a:spcBef>
              <a:spcAft>
                <a:spcPts val="0"/>
              </a:spcAft>
              <a:buNone/>
              <a:defRPr sz="1200">
                <a:solidFill>
                  <a:schemeClr val="dk2"/>
                </a:solidFill>
              </a:defRPr>
            </a:lvl5pPr>
            <a:lvl6pPr lvl="5" algn="ctr" rtl="0">
              <a:lnSpc>
                <a:spcPct val="100000"/>
              </a:lnSpc>
              <a:spcBef>
                <a:spcPts val="0"/>
              </a:spcBef>
              <a:spcAft>
                <a:spcPts val="0"/>
              </a:spcAft>
              <a:buNone/>
              <a:defRPr sz="1200">
                <a:solidFill>
                  <a:schemeClr val="dk2"/>
                </a:solidFill>
              </a:defRPr>
            </a:lvl6pPr>
            <a:lvl7pPr lvl="6" algn="ctr" rtl="0">
              <a:lnSpc>
                <a:spcPct val="100000"/>
              </a:lnSpc>
              <a:spcBef>
                <a:spcPts val="0"/>
              </a:spcBef>
              <a:spcAft>
                <a:spcPts val="0"/>
              </a:spcAft>
              <a:buNone/>
              <a:defRPr sz="1200">
                <a:solidFill>
                  <a:schemeClr val="dk2"/>
                </a:solidFill>
              </a:defRPr>
            </a:lvl7pPr>
            <a:lvl8pPr lvl="7" algn="ctr" rtl="0">
              <a:lnSpc>
                <a:spcPct val="100000"/>
              </a:lnSpc>
              <a:spcBef>
                <a:spcPts val="0"/>
              </a:spcBef>
              <a:spcAft>
                <a:spcPts val="0"/>
              </a:spcAft>
              <a:buNone/>
              <a:defRPr sz="1200">
                <a:solidFill>
                  <a:schemeClr val="dk2"/>
                </a:solidFill>
              </a:defRPr>
            </a:lvl8pPr>
            <a:lvl9pPr lvl="8" algn="ctr" rtl="0">
              <a:lnSpc>
                <a:spcPct val="100000"/>
              </a:lnSpc>
              <a:spcBef>
                <a:spcPts val="0"/>
              </a:spcBef>
              <a:spcAft>
                <a:spcPts val="0"/>
              </a:spcAft>
              <a:buNone/>
              <a:defRPr sz="1200">
                <a:solidFill>
                  <a:schemeClr val="dk2"/>
                </a:solidFill>
              </a:defRPr>
            </a:lvl9pPr>
          </a:lstStyle>
          <a:p/>
        </p:txBody>
      </p:sp>
      <p:sp>
        <p:nvSpPr>
          <p:cNvPr id="69" name="Google Shape;69;p4"/>
          <p:cNvSpPr txBox="1">
            <a:spLocks noGrp="1"/>
          </p:cNvSpPr>
          <p:nvPr>
            <p:ph type="title"/>
          </p:nvPr>
        </p:nvSpPr>
        <p:spPr>
          <a:xfrm>
            <a:off x="1541075" y="544291"/>
            <a:ext cx="6486900" cy="478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11"/>
        <p:cNvGrpSpPr/>
        <p:nvPr/>
      </p:nvGrpSpPr>
      <p:grpSpPr>
        <a:xfrm>
          <a:off x="0" y="0"/>
          <a:ext cx="0" cy="0"/>
          <a:chOff x="0" y="0"/>
          <a:chExt cx="0" cy="0"/>
        </a:xfrm>
      </p:grpSpPr>
      <p:sp>
        <p:nvSpPr>
          <p:cNvPr id="612" name="Google Shape;612;p31"/>
          <p:cNvSpPr/>
          <p:nvPr/>
        </p:nvSpPr>
        <p:spPr>
          <a:xfrm>
            <a:off x="270825" y="111595"/>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 name="Google Shape;613;p31"/>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 name="Google Shape;614;p31"/>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 name="Google Shape;615;p31"/>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 name="Google Shape;616;p31"/>
          <p:cNvSpPr/>
          <p:nvPr/>
        </p:nvSpPr>
        <p:spPr>
          <a:xfrm>
            <a:off x="1053919" y="547825"/>
            <a:ext cx="7030200" cy="4060800"/>
          </a:xfrm>
          <a:prstGeom prst="roundRect">
            <a:avLst>
              <a:gd name="adj" fmla="val 8068"/>
            </a:avLst>
          </a:prstGeom>
          <a:solidFill>
            <a:schemeClr val="lt1"/>
          </a:solidFill>
          <a:ln>
            <a:noFill/>
          </a:ln>
          <a:effectLst>
            <a:outerShdw blurRad="57150" dist="19050" dir="5400000" algn="bl" rotWithShape="0">
              <a:schemeClr val="dk2">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 name="Google Shape;617;p31"/>
          <p:cNvSpPr txBox="1">
            <a:spLocks noGrp="1"/>
          </p:cNvSpPr>
          <p:nvPr>
            <p:ph type="subTitle" idx="1"/>
          </p:nvPr>
        </p:nvSpPr>
        <p:spPr>
          <a:xfrm>
            <a:off x="1574275" y="1246575"/>
            <a:ext cx="6246300" cy="301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None/>
              <a:defRPr b="1">
                <a:solidFill>
                  <a:schemeClr val="accent3"/>
                </a:solidFill>
              </a:defRPr>
            </a:lvl1pPr>
            <a:lvl2pPr lvl="1">
              <a:lnSpc>
                <a:spcPct val="100000"/>
              </a:lnSpc>
              <a:spcBef>
                <a:spcPts val="0"/>
              </a:spcBef>
              <a:spcAft>
                <a:spcPts val="0"/>
              </a:spcAft>
              <a:buNone/>
              <a:defRPr b="1">
                <a:solidFill>
                  <a:schemeClr val="accent3"/>
                </a:solidFill>
              </a:defRPr>
            </a:lvl2pPr>
            <a:lvl3pPr lvl="2">
              <a:lnSpc>
                <a:spcPct val="100000"/>
              </a:lnSpc>
              <a:spcBef>
                <a:spcPts val="0"/>
              </a:spcBef>
              <a:spcAft>
                <a:spcPts val="0"/>
              </a:spcAft>
              <a:buNone/>
              <a:defRPr b="1">
                <a:solidFill>
                  <a:schemeClr val="accent3"/>
                </a:solidFill>
              </a:defRPr>
            </a:lvl3pPr>
            <a:lvl4pPr lvl="3">
              <a:lnSpc>
                <a:spcPct val="100000"/>
              </a:lnSpc>
              <a:spcBef>
                <a:spcPts val="0"/>
              </a:spcBef>
              <a:spcAft>
                <a:spcPts val="0"/>
              </a:spcAft>
              <a:buNone/>
              <a:defRPr b="1">
                <a:solidFill>
                  <a:schemeClr val="accent3"/>
                </a:solidFill>
              </a:defRPr>
            </a:lvl4pPr>
            <a:lvl5pPr lvl="4">
              <a:lnSpc>
                <a:spcPct val="100000"/>
              </a:lnSpc>
              <a:spcBef>
                <a:spcPts val="0"/>
              </a:spcBef>
              <a:spcAft>
                <a:spcPts val="0"/>
              </a:spcAft>
              <a:buNone/>
              <a:defRPr b="1">
                <a:solidFill>
                  <a:schemeClr val="accent3"/>
                </a:solidFill>
              </a:defRPr>
            </a:lvl5pPr>
            <a:lvl6pPr lvl="5">
              <a:lnSpc>
                <a:spcPct val="100000"/>
              </a:lnSpc>
              <a:spcBef>
                <a:spcPts val="0"/>
              </a:spcBef>
              <a:spcAft>
                <a:spcPts val="0"/>
              </a:spcAft>
              <a:buNone/>
              <a:defRPr b="1">
                <a:solidFill>
                  <a:schemeClr val="accent3"/>
                </a:solidFill>
              </a:defRPr>
            </a:lvl6pPr>
            <a:lvl7pPr lvl="6">
              <a:lnSpc>
                <a:spcPct val="100000"/>
              </a:lnSpc>
              <a:spcBef>
                <a:spcPts val="0"/>
              </a:spcBef>
              <a:spcAft>
                <a:spcPts val="0"/>
              </a:spcAft>
              <a:buNone/>
              <a:defRPr b="1">
                <a:solidFill>
                  <a:schemeClr val="accent3"/>
                </a:solidFill>
              </a:defRPr>
            </a:lvl7pPr>
            <a:lvl8pPr lvl="7">
              <a:lnSpc>
                <a:spcPct val="100000"/>
              </a:lnSpc>
              <a:spcBef>
                <a:spcPts val="0"/>
              </a:spcBef>
              <a:spcAft>
                <a:spcPts val="0"/>
              </a:spcAft>
              <a:buNone/>
              <a:defRPr b="1">
                <a:solidFill>
                  <a:schemeClr val="accent3"/>
                </a:solidFill>
              </a:defRPr>
            </a:lvl8pPr>
            <a:lvl9pPr lvl="8">
              <a:lnSpc>
                <a:spcPct val="100000"/>
              </a:lnSpc>
              <a:spcBef>
                <a:spcPts val="0"/>
              </a:spcBef>
              <a:spcAft>
                <a:spcPts val="0"/>
              </a:spcAft>
              <a:buNone/>
              <a:defRPr b="1">
                <a:solidFill>
                  <a:schemeClr val="accent3"/>
                </a:solidFill>
              </a:defRPr>
            </a:lvl9pPr>
          </a:lstStyle>
          <a:p/>
        </p:txBody>
      </p:sp>
      <p:sp>
        <p:nvSpPr>
          <p:cNvPr id="618" name="Google Shape;618;p31"/>
          <p:cNvSpPr txBox="1">
            <a:spLocks noGrp="1"/>
          </p:cNvSpPr>
          <p:nvPr>
            <p:ph type="subTitle" idx="2"/>
          </p:nvPr>
        </p:nvSpPr>
        <p:spPr>
          <a:xfrm>
            <a:off x="1574275" y="2096223"/>
            <a:ext cx="6246300" cy="301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b="1">
                <a:solidFill>
                  <a:schemeClr val="accent4"/>
                </a:solidFill>
              </a:defRPr>
            </a:lvl1pPr>
            <a:lvl2pPr lvl="1" rtl="0">
              <a:lnSpc>
                <a:spcPct val="100000"/>
              </a:lnSpc>
              <a:spcBef>
                <a:spcPts val="0"/>
              </a:spcBef>
              <a:spcAft>
                <a:spcPts val="0"/>
              </a:spcAft>
              <a:buNone/>
              <a:defRPr b="1">
                <a:solidFill>
                  <a:schemeClr val="accent4"/>
                </a:solidFill>
              </a:defRPr>
            </a:lvl2pPr>
            <a:lvl3pPr lvl="2" rtl="0">
              <a:lnSpc>
                <a:spcPct val="100000"/>
              </a:lnSpc>
              <a:spcBef>
                <a:spcPts val="0"/>
              </a:spcBef>
              <a:spcAft>
                <a:spcPts val="0"/>
              </a:spcAft>
              <a:buNone/>
              <a:defRPr b="1">
                <a:solidFill>
                  <a:schemeClr val="accent4"/>
                </a:solidFill>
              </a:defRPr>
            </a:lvl3pPr>
            <a:lvl4pPr lvl="3" rtl="0">
              <a:lnSpc>
                <a:spcPct val="100000"/>
              </a:lnSpc>
              <a:spcBef>
                <a:spcPts val="0"/>
              </a:spcBef>
              <a:spcAft>
                <a:spcPts val="0"/>
              </a:spcAft>
              <a:buNone/>
              <a:defRPr b="1">
                <a:solidFill>
                  <a:schemeClr val="accent4"/>
                </a:solidFill>
              </a:defRPr>
            </a:lvl4pPr>
            <a:lvl5pPr lvl="4" rtl="0">
              <a:lnSpc>
                <a:spcPct val="100000"/>
              </a:lnSpc>
              <a:spcBef>
                <a:spcPts val="0"/>
              </a:spcBef>
              <a:spcAft>
                <a:spcPts val="0"/>
              </a:spcAft>
              <a:buNone/>
              <a:defRPr b="1">
                <a:solidFill>
                  <a:schemeClr val="accent4"/>
                </a:solidFill>
              </a:defRPr>
            </a:lvl5pPr>
            <a:lvl6pPr lvl="5" rtl="0">
              <a:lnSpc>
                <a:spcPct val="100000"/>
              </a:lnSpc>
              <a:spcBef>
                <a:spcPts val="0"/>
              </a:spcBef>
              <a:spcAft>
                <a:spcPts val="0"/>
              </a:spcAft>
              <a:buNone/>
              <a:defRPr b="1">
                <a:solidFill>
                  <a:schemeClr val="accent4"/>
                </a:solidFill>
              </a:defRPr>
            </a:lvl6pPr>
            <a:lvl7pPr lvl="6" rtl="0">
              <a:lnSpc>
                <a:spcPct val="100000"/>
              </a:lnSpc>
              <a:spcBef>
                <a:spcPts val="0"/>
              </a:spcBef>
              <a:spcAft>
                <a:spcPts val="0"/>
              </a:spcAft>
              <a:buNone/>
              <a:defRPr b="1">
                <a:solidFill>
                  <a:schemeClr val="accent4"/>
                </a:solidFill>
              </a:defRPr>
            </a:lvl7pPr>
            <a:lvl8pPr lvl="7" rtl="0">
              <a:lnSpc>
                <a:spcPct val="100000"/>
              </a:lnSpc>
              <a:spcBef>
                <a:spcPts val="0"/>
              </a:spcBef>
              <a:spcAft>
                <a:spcPts val="0"/>
              </a:spcAft>
              <a:buNone/>
              <a:defRPr b="1">
                <a:solidFill>
                  <a:schemeClr val="accent4"/>
                </a:solidFill>
              </a:defRPr>
            </a:lvl8pPr>
            <a:lvl9pPr lvl="8" rtl="0">
              <a:lnSpc>
                <a:spcPct val="100000"/>
              </a:lnSpc>
              <a:spcBef>
                <a:spcPts val="0"/>
              </a:spcBef>
              <a:spcAft>
                <a:spcPts val="0"/>
              </a:spcAft>
              <a:buNone/>
              <a:defRPr b="1">
                <a:solidFill>
                  <a:schemeClr val="accent4"/>
                </a:solidFill>
              </a:defRPr>
            </a:lvl9pPr>
          </a:lstStyle>
          <a:p/>
        </p:txBody>
      </p:sp>
      <p:sp>
        <p:nvSpPr>
          <p:cNvPr id="619" name="Google Shape;619;p31"/>
          <p:cNvSpPr txBox="1">
            <a:spLocks noGrp="1"/>
          </p:cNvSpPr>
          <p:nvPr>
            <p:ph type="subTitle" idx="3"/>
          </p:nvPr>
        </p:nvSpPr>
        <p:spPr>
          <a:xfrm>
            <a:off x="1574275" y="2936430"/>
            <a:ext cx="6246300" cy="301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b="1">
                <a:solidFill>
                  <a:schemeClr val="accent2"/>
                </a:solidFill>
              </a:defRPr>
            </a:lvl1pPr>
            <a:lvl2pPr lvl="1" rtl="0">
              <a:lnSpc>
                <a:spcPct val="100000"/>
              </a:lnSpc>
              <a:spcBef>
                <a:spcPts val="0"/>
              </a:spcBef>
              <a:spcAft>
                <a:spcPts val="0"/>
              </a:spcAft>
              <a:buNone/>
              <a:defRPr b="1">
                <a:solidFill>
                  <a:schemeClr val="accent2"/>
                </a:solidFill>
              </a:defRPr>
            </a:lvl2pPr>
            <a:lvl3pPr lvl="2" rtl="0">
              <a:lnSpc>
                <a:spcPct val="100000"/>
              </a:lnSpc>
              <a:spcBef>
                <a:spcPts val="0"/>
              </a:spcBef>
              <a:spcAft>
                <a:spcPts val="0"/>
              </a:spcAft>
              <a:buNone/>
              <a:defRPr b="1">
                <a:solidFill>
                  <a:schemeClr val="accent2"/>
                </a:solidFill>
              </a:defRPr>
            </a:lvl3pPr>
            <a:lvl4pPr lvl="3" rtl="0">
              <a:lnSpc>
                <a:spcPct val="100000"/>
              </a:lnSpc>
              <a:spcBef>
                <a:spcPts val="0"/>
              </a:spcBef>
              <a:spcAft>
                <a:spcPts val="0"/>
              </a:spcAft>
              <a:buNone/>
              <a:defRPr b="1">
                <a:solidFill>
                  <a:schemeClr val="accent2"/>
                </a:solidFill>
              </a:defRPr>
            </a:lvl4pPr>
            <a:lvl5pPr lvl="4" rtl="0">
              <a:lnSpc>
                <a:spcPct val="100000"/>
              </a:lnSpc>
              <a:spcBef>
                <a:spcPts val="0"/>
              </a:spcBef>
              <a:spcAft>
                <a:spcPts val="0"/>
              </a:spcAft>
              <a:buNone/>
              <a:defRPr b="1">
                <a:solidFill>
                  <a:schemeClr val="accent2"/>
                </a:solidFill>
              </a:defRPr>
            </a:lvl5pPr>
            <a:lvl6pPr lvl="5" rtl="0">
              <a:lnSpc>
                <a:spcPct val="100000"/>
              </a:lnSpc>
              <a:spcBef>
                <a:spcPts val="0"/>
              </a:spcBef>
              <a:spcAft>
                <a:spcPts val="0"/>
              </a:spcAft>
              <a:buNone/>
              <a:defRPr b="1">
                <a:solidFill>
                  <a:schemeClr val="accent2"/>
                </a:solidFill>
              </a:defRPr>
            </a:lvl6pPr>
            <a:lvl7pPr lvl="6" rtl="0">
              <a:lnSpc>
                <a:spcPct val="100000"/>
              </a:lnSpc>
              <a:spcBef>
                <a:spcPts val="0"/>
              </a:spcBef>
              <a:spcAft>
                <a:spcPts val="0"/>
              </a:spcAft>
              <a:buNone/>
              <a:defRPr b="1">
                <a:solidFill>
                  <a:schemeClr val="accent2"/>
                </a:solidFill>
              </a:defRPr>
            </a:lvl7pPr>
            <a:lvl8pPr lvl="7" rtl="0">
              <a:lnSpc>
                <a:spcPct val="100000"/>
              </a:lnSpc>
              <a:spcBef>
                <a:spcPts val="0"/>
              </a:spcBef>
              <a:spcAft>
                <a:spcPts val="0"/>
              </a:spcAft>
              <a:buNone/>
              <a:defRPr b="1">
                <a:solidFill>
                  <a:schemeClr val="accent2"/>
                </a:solidFill>
              </a:defRPr>
            </a:lvl8pPr>
            <a:lvl9pPr lvl="8" rtl="0">
              <a:lnSpc>
                <a:spcPct val="100000"/>
              </a:lnSpc>
              <a:spcBef>
                <a:spcPts val="0"/>
              </a:spcBef>
              <a:spcAft>
                <a:spcPts val="0"/>
              </a:spcAft>
              <a:buNone/>
              <a:defRPr b="1">
                <a:solidFill>
                  <a:schemeClr val="accent2"/>
                </a:solidFill>
              </a:defRPr>
            </a:lvl9pPr>
          </a:lstStyle>
          <a:p/>
        </p:txBody>
      </p:sp>
      <p:sp>
        <p:nvSpPr>
          <p:cNvPr id="620" name="Google Shape;620;p31"/>
          <p:cNvSpPr txBox="1">
            <a:spLocks noGrp="1"/>
          </p:cNvSpPr>
          <p:nvPr>
            <p:ph type="subTitle" idx="4"/>
          </p:nvPr>
        </p:nvSpPr>
        <p:spPr>
          <a:xfrm>
            <a:off x="1574275" y="3777135"/>
            <a:ext cx="6246300" cy="301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b="1">
                <a:solidFill>
                  <a:schemeClr val="accent1"/>
                </a:solidFill>
              </a:defRPr>
            </a:lvl1pPr>
            <a:lvl2pPr lvl="1" rtl="0">
              <a:lnSpc>
                <a:spcPct val="100000"/>
              </a:lnSpc>
              <a:spcBef>
                <a:spcPts val="0"/>
              </a:spcBef>
              <a:spcAft>
                <a:spcPts val="0"/>
              </a:spcAft>
              <a:buNone/>
              <a:defRPr b="1">
                <a:solidFill>
                  <a:schemeClr val="accent1"/>
                </a:solidFill>
              </a:defRPr>
            </a:lvl2pPr>
            <a:lvl3pPr lvl="2" rtl="0">
              <a:lnSpc>
                <a:spcPct val="100000"/>
              </a:lnSpc>
              <a:spcBef>
                <a:spcPts val="0"/>
              </a:spcBef>
              <a:spcAft>
                <a:spcPts val="0"/>
              </a:spcAft>
              <a:buNone/>
              <a:defRPr b="1">
                <a:solidFill>
                  <a:schemeClr val="accent1"/>
                </a:solidFill>
              </a:defRPr>
            </a:lvl3pPr>
            <a:lvl4pPr lvl="3" rtl="0">
              <a:lnSpc>
                <a:spcPct val="100000"/>
              </a:lnSpc>
              <a:spcBef>
                <a:spcPts val="0"/>
              </a:spcBef>
              <a:spcAft>
                <a:spcPts val="0"/>
              </a:spcAft>
              <a:buNone/>
              <a:defRPr b="1">
                <a:solidFill>
                  <a:schemeClr val="accent1"/>
                </a:solidFill>
              </a:defRPr>
            </a:lvl4pPr>
            <a:lvl5pPr lvl="4" rtl="0">
              <a:lnSpc>
                <a:spcPct val="100000"/>
              </a:lnSpc>
              <a:spcBef>
                <a:spcPts val="0"/>
              </a:spcBef>
              <a:spcAft>
                <a:spcPts val="0"/>
              </a:spcAft>
              <a:buNone/>
              <a:defRPr b="1">
                <a:solidFill>
                  <a:schemeClr val="accent1"/>
                </a:solidFill>
              </a:defRPr>
            </a:lvl5pPr>
            <a:lvl6pPr lvl="5" rtl="0">
              <a:lnSpc>
                <a:spcPct val="100000"/>
              </a:lnSpc>
              <a:spcBef>
                <a:spcPts val="0"/>
              </a:spcBef>
              <a:spcAft>
                <a:spcPts val="0"/>
              </a:spcAft>
              <a:buNone/>
              <a:defRPr b="1">
                <a:solidFill>
                  <a:schemeClr val="accent1"/>
                </a:solidFill>
              </a:defRPr>
            </a:lvl6pPr>
            <a:lvl7pPr lvl="6" rtl="0">
              <a:lnSpc>
                <a:spcPct val="100000"/>
              </a:lnSpc>
              <a:spcBef>
                <a:spcPts val="0"/>
              </a:spcBef>
              <a:spcAft>
                <a:spcPts val="0"/>
              </a:spcAft>
              <a:buNone/>
              <a:defRPr b="1">
                <a:solidFill>
                  <a:schemeClr val="accent1"/>
                </a:solidFill>
              </a:defRPr>
            </a:lvl7pPr>
            <a:lvl8pPr lvl="7" rtl="0">
              <a:lnSpc>
                <a:spcPct val="100000"/>
              </a:lnSpc>
              <a:spcBef>
                <a:spcPts val="0"/>
              </a:spcBef>
              <a:spcAft>
                <a:spcPts val="0"/>
              </a:spcAft>
              <a:buNone/>
              <a:defRPr b="1">
                <a:solidFill>
                  <a:schemeClr val="accent1"/>
                </a:solidFill>
              </a:defRPr>
            </a:lvl8pPr>
            <a:lvl9pPr lvl="8" rtl="0">
              <a:lnSpc>
                <a:spcPct val="100000"/>
              </a:lnSpc>
              <a:spcBef>
                <a:spcPts val="0"/>
              </a:spcBef>
              <a:spcAft>
                <a:spcPts val="0"/>
              </a:spcAft>
              <a:buNone/>
              <a:defRPr b="1">
                <a:solidFill>
                  <a:schemeClr val="accent1"/>
                </a:solidFill>
              </a:defRPr>
            </a:lvl9pPr>
          </a:lstStyle>
          <a:p/>
        </p:txBody>
      </p:sp>
      <p:sp>
        <p:nvSpPr>
          <p:cNvPr id="621" name="Google Shape;621;p31"/>
          <p:cNvSpPr txBox="1">
            <a:spLocks noGrp="1"/>
          </p:cNvSpPr>
          <p:nvPr>
            <p:ph type="subTitle" idx="5"/>
          </p:nvPr>
        </p:nvSpPr>
        <p:spPr>
          <a:xfrm>
            <a:off x="1574275" y="1526353"/>
            <a:ext cx="6246300" cy="301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solidFill>
                  <a:schemeClr val="dk2"/>
                </a:solidFill>
              </a:defRPr>
            </a:lvl1pPr>
            <a:lvl2pPr lvl="1" rtl="0">
              <a:lnSpc>
                <a:spcPct val="100000"/>
              </a:lnSpc>
              <a:spcBef>
                <a:spcPts val="0"/>
              </a:spcBef>
              <a:spcAft>
                <a:spcPts val="0"/>
              </a:spcAft>
              <a:buNone/>
              <a:defRPr sz="1600">
                <a:solidFill>
                  <a:schemeClr val="dk2"/>
                </a:solidFill>
              </a:defRPr>
            </a:lvl2pPr>
            <a:lvl3pPr lvl="2" rtl="0">
              <a:lnSpc>
                <a:spcPct val="100000"/>
              </a:lnSpc>
              <a:spcBef>
                <a:spcPts val="0"/>
              </a:spcBef>
              <a:spcAft>
                <a:spcPts val="0"/>
              </a:spcAft>
              <a:buNone/>
              <a:defRPr sz="1600">
                <a:solidFill>
                  <a:schemeClr val="dk2"/>
                </a:solidFill>
              </a:defRPr>
            </a:lvl3pPr>
            <a:lvl4pPr lvl="3" rtl="0">
              <a:lnSpc>
                <a:spcPct val="100000"/>
              </a:lnSpc>
              <a:spcBef>
                <a:spcPts val="0"/>
              </a:spcBef>
              <a:spcAft>
                <a:spcPts val="0"/>
              </a:spcAft>
              <a:buNone/>
              <a:defRPr sz="1600">
                <a:solidFill>
                  <a:schemeClr val="dk2"/>
                </a:solidFill>
              </a:defRPr>
            </a:lvl4pPr>
            <a:lvl5pPr lvl="4" rtl="0">
              <a:lnSpc>
                <a:spcPct val="100000"/>
              </a:lnSpc>
              <a:spcBef>
                <a:spcPts val="0"/>
              </a:spcBef>
              <a:spcAft>
                <a:spcPts val="0"/>
              </a:spcAft>
              <a:buNone/>
              <a:defRPr sz="1600">
                <a:solidFill>
                  <a:schemeClr val="dk2"/>
                </a:solidFill>
              </a:defRPr>
            </a:lvl5pPr>
            <a:lvl6pPr lvl="5" rtl="0">
              <a:lnSpc>
                <a:spcPct val="100000"/>
              </a:lnSpc>
              <a:spcBef>
                <a:spcPts val="0"/>
              </a:spcBef>
              <a:spcAft>
                <a:spcPts val="0"/>
              </a:spcAft>
              <a:buNone/>
              <a:defRPr sz="1600">
                <a:solidFill>
                  <a:schemeClr val="dk2"/>
                </a:solidFill>
              </a:defRPr>
            </a:lvl6pPr>
            <a:lvl7pPr lvl="6" rtl="0">
              <a:lnSpc>
                <a:spcPct val="100000"/>
              </a:lnSpc>
              <a:spcBef>
                <a:spcPts val="0"/>
              </a:spcBef>
              <a:spcAft>
                <a:spcPts val="0"/>
              </a:spcAft>
              <a:buNone/>
              <a:defRPr sz="1600">
                <a:solidFill>
                  <a:schemeClr val="dk2"/>
                </a:solidFill>
              </a:defRPr>
            </a:lvl7pPr>
            <a:lvl8pPr lvl="7" rtl="0">
              <a:lnSpc>
                <a:spcPct val="100000"/>
              </a:lnSpc>
              <a:spcBef>
                <a:spcPts val="0"/>
              </a:spcBef>
              <a:spcAft>
                <a:spcPts val="0"/>
              </a:spcAft>
              <a:buNone/>
              <a:defRPr sz="1600">
                <a:solidFill>
                  <a:schemeClr val="dk2"/>
                </a:solidFill>
              </a:defRPr>
            </a:lvl8pPr>
            <a:lvl9pPr lvl="8" rtl="0">
              <a:lnSpc>
                <a:spcPct val="100000"/>
              </a:lnSpc>
              <a:spcBef>
                <a:spcPts val="0"/>
              </a:spcBef>
              <a:spcAft>
                <a:spcPts val="0"/>
              </a:spcAft>
              <a:buNone/>
              <a:defRPr sz="1600">
                <a:solidFill>
                  <a:schemeClr val="dk2"/>
                </a:solidFill>
              </a:defRPr>
            </a:lvl9pPr>
          </a:lstStyle>
          <a:p/>
        </p:txBody>
      </p:sp>
      <p:sp>
        <p:nvSpPr>
          <p:cNvPr id="622" name="Google Shape;622;p31"/>
          <p:cNvSpPr txBox="1">
            <a:spLocks noGrp="1"/>
          </p:cNvSpPr>
          <p:nvPr>
            <p:ph type="subTitle" idx="6"/>
          </p:nvPr>
        </p:nvSpPr>
        <p:spPr>
          <a:xfrm>
            <a:off x="1574275" y="2370712"/>
            <a:ext cx="6246300" cy="301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solidFill>
                  <a:schemeClr val="dk2"/>
                </a:solidFill>
              </a:defRPr>
            </a:lvl1pPr>
            <a:lvl2pPr lvl="1" rtl="0">
              <a:lnSpc>
                <a:spcPct val="100000"/>
              </a:lnSpc>
              <a:spcBef>
                <a:spcPts val="0"/>
              </a:spcBef>
              <a:spcAft>
                <a:spcPts val="0"/>
              </a:spcAft>
              <a:buNone/>
              <a:defRPr sz="1600">
                <a:solidFill>
                  <a:schemeClr val="dk2"/>
                </a:solidFill>
              </a:defRPr>
            </a:lvl2pPr>
            <a:lvl3pPr lvl="2" rtl="0">
              <a:lnSpc>
                <a:spcPct val="100000"/>
              </a:lnSpc>
              <a:spcBef>
                <a:spcPts val="0"/>
              </a:spcBef>
              <a:spcAft>
                <a:spcPts val="0"/>
              </a:spcAft>
              <a:buNone/>
              <a:defRPr sz="1600">
                <a:solidFill>
                  <a:schemeClr val="dk2"/>
                </a:solidFill>
              </a:defRPr>
            </a:lvl3pPr>
            <a:lvl4pPr lvl="3" rtl="0">
              <a:lnSpc>
                <a:spcPct val="100000"/>
              </a:lnSpc>
              <a:spcBef>
                <a:spcPts val="0"/>
              </a:spcBef>
              <a:spcAft>
                <a:spcPts val="0"/>
              </a:spcAft>
              <a:buNone/>
              <a:defRPr sz="1600">
                <a:solidFill>
                  <a:schemeClr val="dk2"/>
                </a:solidFill>
              </a:defRPr>
            </a:lvl4pPr>
            <a:lvl5pPr lvl="4" rtl="0">
              <a:lnSpc>
                <a:spcPct val="100000"/>
              </a:lnSpc>
              <a:spcBef>
                <a:spcPts val="0"/>
              </a:spcBef>
              <a:spcAft>
                <a:spcPts val="0"/>
              </a:spcAft>
              <a:buNone/>
              <a:defRPr sz="1600">
                <a:solidFill>
                  <a:schemeClr val="dk2"/>
                </a:solidFill>
              </a:defRPr>
            </a:lvl5pPr>
            <a:lvl6pPr lvl="5" rtl="0">
              <a:lnSpc>
                <a:spcPct val="100000"/>
              </a:lnSpc>
              <a:spcBef>
                <a:spcPts val="0"/>
              </a:spcBef>
              <a:spcAft>
                <a:spcPts val="0"/>
              </a:spcAft>
              <a:buNone/>
              <a:defRPr sz="1600">
                <a:solidFill>
                  <a:schemeClr val="dk2"/>
                </a:solidFill>
              </a:defRPr>
            </a:lvl6pPr>
            <a:lvl7pPr lvl="6" rtl="0">
              <a:lnSpc>
                <a:spcPct val="100000"/>
              </a:lnSpc>
              <a:spcBef>
                <a:spcPts val="0"/>
              </a:spcBef>
              <a:spcAft>
                <a:spcPts val="0"/>
              </a:spcAft>
              <a:buNone/>
              <a:defRPr sz="1600">
                <a:solidFill>
                  <a:schemeClr val="dk2"/>
                </a:solidFill>
              </a:defRPr>
            </a:lvl7pPr>
            <a:lvl8pPr lvl="7" rtl="0">
              <a:lnSpc>
                <a:spcPct val="100000"/>
              </a:lnSpc>
              <a:spcBef>
                <a:spcPts val="0"/>
              </a:spcBef>
              <a:spcAft>
                <a:spcPts val="0"/>
              </a:spcAft>
              <a:buNone/>
              <a:defRPr sz="1600">
                <a:solidFill>
                  <a:schemeClr val="dk2"/>
                </a:solidFill>
              </a:defRPr>
            </a:lvl8pPr>
            <a:lvl9pPr lvl="8" rtl="0">
              <a:lnSpc>
                <a:spcPct val="100000"/>
              </a:lnSpc>
              <a:spcBef>
                <a:spcPts val="0"/>
              </a:spcBef>
              <a:spcAft>
                <a:spcPts val="0"/>
              </a:spcAft>
              <a:buNone/>
              <a:defRPr sz="1600">
                <a:solidFill>
                  <a:schemeClr val="dk2"/>
                </a:solidFill>
              </a:defRPr>
            </a:lvl9pPr>
          </a:lstStyle>
          <a:p/>
        </p:txBody>
      </p:sp>
      <p:sp>
        <p:nvSpPr>
          <p:cNvPr id="623" name="Google Shape;623;p31"/>
          <p:cNvSpPr txBox="1">
            <a:spLocks noGrp="1"/>
          </p:cNvSpPr>
          <p:nvPr>
            <p:ph type="subTitle" idx="7"/>
          </p:nvPr>
        </p:nvSpPr>
        <p:spPr>
          <a:xfrm>
            <a:off x="1574275" y="3208624"/>
            <a:ext cx="6246300" cy="301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solidFill>
                  <a:schemeClr val="dk2"/>
                </a:solidFill>
              </a:defRPr>
            </a:lvl1pPr>
            <a:lvl2pPr lvl="1" rtl="0">
              <a:lnSpc>
                <a:spcPct val="100000"/>
              </a:lnSpc>
              <a:spcBef>
                <a:spcPts val="0"/>
              </a:spcBef>
              <a:spcAft>
                <a:spcPts val="0"/>
              </a:spcAft>
              <a:buNone/>
              <a:defRPr sz="1600">
                <a:solidFill>
                  <a:schemeClr val="dk2"/>
                </a:solidFill>
              </a:defRPr>
            </a:lvl2pPr>
            <a:lvl3pPr lvl="2" rtl="0">
              <a:lnSpc>
                <a:spcPct val="100000"/>
              </a:lnSpc>
              <a:spcBef>
                <a:spcPts val="0"/>
              </a:spcBef>
              <a:spcAft>
                <a:spcPts val="0"/>
              </a:spcAft>
              <a:buNone/>
              <a:defRPr sz="1600">
                <a:solidFill>
                  <a:schemeClr val="dk2"/>
                </a:solidFill>
              </a:defRPr>
            </a:lvl3pPr>
            <a:lvl4pPr lvl="3" rtl="0">
              <a:lnSpc>
                <a:spcPct val="100000"/>
              </a:lnSpc>
              <a:spcBef>
                <a:spcPts val="0"/>
              </a:spcBef>
              <a:spcAft>
                <a:spcPts val="0"/>
              </a:spcAft>
              <a:buNone/>
              <a:defRPr sz="1600">
                <a:solidFill>
                  <a:schemeClr val="dk2"/>
                </a:solidFill>
              </a:defRPr>
            </a:lvl4pPr>
            <a:lvl5pPr lvl="4" rtl="0">
              <a:lnSpc>
                <a:spcPct val="100000"/>
              </a:lnSpc>
              <a:spcBef>
                <a:spcPts val="0"/>
              </a:spcBef>
              <a:spcAft>
                <a:spcPts val="0"/>
              </a:spcAft>
              <a:buNone/>
              <a:defRPr sz="1600">
                <a:solidFill>
                  <a:schemeClr val="dk2"/>
                </a:solidFill>
              </a:defRPr>
            </a:lvl5pPr>
            <a:lvl6pPr lvl="5" rtl="0">
              <a:lnSpc>
                <a:spcPct val="100000"/>
              </a:lnSpc>
              <a:spcBef>
                <a:spcPts val="0"/>
              </a:spcBef>
              <a:spcAft>
                <a:spcPts val="0"/>
              </a:spcAft>
              <a:buNone/>
              <a:defRPr sz="1600">
                <a:solidFill>
                  <a:schemeClr val="dk2"/>
                </a:solidFill>
              </a:defRPr>
            </a:lvl6pPr>
            <a:lvl7pPr lvl="6" rtl="0">
              <a:lnSpc>
                <a:spcPct val="100000"/>
              </a:lnSpc>
              <a:spcBef>
                <a:spcPts val="0"/>
              </a:spcBef>
              <a:spcAft>
                <a:spcPts val="0"/>
              </a:spcAft>
              <a:buNone/>
              <a:defRPr sz="1600">
                <a:solidFill>
                  <a:schemeClr val="dk2"/>
                </a:solidFill>
              </a:defRPr>
            </a:lvl7pPr>
            <a:lvl8pPr lvl="7" rtl="0">
              <a:lnSpc>
                <a:spcPct val="100000"/>
              </a:lnSpc>
              <a:spcBef>
                <a:spcPts val="0"/>
              </a:spcBef>
              <a:spcAft>
                <a:spcPts val="0"/>
              </a:spcAft>
              <a:buNone/>
              <a:defRPr sz="1600">
                <a:solidFill>
                  <a:schemeClr val="dk2"/>
                </a:solidFill>
              </a:defRPr>
            </a:lvl8pPr>
            <a:lvl9pPr lvl="8" rtl="0">
              <a:lnSpc>
                <a:spcPct val="100000"/>
              </a:lnSpc>
              <a:spcBef>
                <a:spcPts val="0"/>
              </a:spcBef>
              <a:spcAft>
                <a:spcPts val="0"/>
              </a:spcAft>
              <a:buNone/>
              <a:defRPr sz="1600">
                <a:solidFill>
                  <a:schemeClr val="dk2"/>
                </a:solidFill>
              </a:defRPr>
            </a:lvl9pPr>
          </a:lstStyle>
          <a:p/>
        </p:txBody>
      </p:sp>
      <p:sp>
        <p:nvSpPr>
          <p:cNvPr id="624" name="Google Shape;624;p31"/>
          <p:cNvSpPr txBox="1">
            <a:spLocks noGrp="1"/>
          </p:cNvSpPr>
          <p:nvPr>
            <p:ph type="subTitle" idx="8"/>
          </p:nvPr>
        </p:nvSpPr>
        <p:spPr>
          <a:xfrm>
            <a:off x="1574275" y="4052134"/>
            <a:ext cx="6246300" cy="301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solidFill>
                  <a:schemeClr val="dk2"/>
                </a:solidFill>
              </a:defRPr>
            </a:lvl1pPr>
            <a:lvl2pPr lvl="1" rtl="0">
              <a:lnSpc>
                <a:spcPct val="100000"/>
              </a:lnSpc>
              <a:spcBef>
                <a:spcPts val="0"/>
              </a:spcBef>
              <a:spcAft>
                <a:spcPts val="0"/>
              </a:spcAft>
              <a:buNone/>
              <a:defRPr sz="1600">
                <a:solidFill>
                  <a:schemeClr val="dk2"/>
                </a:solidFill>
              </a:defRPr>
            </a:lvl2pPr>
            <a:lvl3pPr lvl="2" rtl="0">
              <a:lnSpc>
                <a:spcPct val="100000"/>
              </a:lnSpc>
              <a:spcBef>
                <a:spcPts val="0"/>
              </a:spcBef>
              <a:spcAft>
                <a:spcPts val="0"/>
              </a:spcAft>
              <a:buNone/>
              <a:defRPr sz="1600">
                <a:solidFill>
                  <a:schemeClr val="dk2"/>
                </a:solidFill>
              </a:defRPr>
            </a:lvl3pPr>
            <a:lvl4pPr lvl="3" rtl="0">
              <a:lnSpc>
                <a:spcPct val="100000"/>
              </a:lnSpc>
              <a:spcBef>
                <a:spcPts val="0"/>
              </a:spcBef>
              <a:spcAft>
                <a:spcPts val="0"/>
              </a:spcAft>
              <a:buNone/>
              <a:defRPr sz="1600">
                <a:solidFill>
                  <a:schemeClr val="dk2"/>
                </a:solidFill>
              </a:defRPr>
            </a:lvl4pPr>
            <a:lvl5pPr lvl="4" rtl="0">
              <a:lnSpc>
                <a:spcPct val="100000"/>
              </a:lnSpc>
              <a:spcBef>
                <a:spcPts val="0"/>
              </a:spcBef>
              <a:spcAft>
                <a:spcPts val="0"/>
              </a:spcAft>
              <a:buNone/>
              <a:defRPr sz="1600">
                <a:solidFill>
                  <a:schemeClr val="dk2"/>
                </a:solidFill>
              </a:defRPr>
            </a:lvl5pPr>
            <a:lvl6pPr lvl="5" rtl="0">
              <a:lnSpc>
                <a:spcPct val="100000"/>
              </a:lnSpc>
              <a:spcBef>
                <a:spcPts val="0"/>
              </a:spcBef>
              <a:spcAft>
                <a:spcPts val="0"/>
              </a:spcAft>
              <a:buNone/>
              <a:defRPr sz="1600">
                <a:solidFill>
                  <a:schemeClr val="dk2"/>
                </a:solidFill>
              </a:defRPr>
            </a:lvl6pPr>
            <a:lvl7pPr lvl="6" rtl="0">
              <a:lnSpc>
                <a:spcPct val="100000"/>
              </a:lnSpc>
              <a:spcBef>
                <a:spcPts val="0"/>
              </a:spcBef>
              <a:spcAft>
                <a:spcPts val="0"/>
              </a:spcAft>
              <a:buNone/>
              <a:defRPr sz="1600">
                <a:solidFill>
                  <a:schemeClr val="dk2"/>
                </a:solidFill>
              </a:defRPr>
            </a:lvl7pPr>
            <a:lvl8pPr lvl="7" rtl="0">
              <a:lnSpc>
                <a:spcPct val="100000"/>
              </a:lnSpc>
              <a:spcBef>
                <a:spcPts val="0"/>
              </a:spcBef>
              <a:spcAft>
                <a:spcPts val="0"/>
              </a:spcAft>
              <a:buNone/>
              <a:defRPr sz="1600">
                <a:solidFill>
                  <a:schemeClr val="dk2"/>
                </a:solidFill>
              </a:defRPr>
            </a:lvl8pPr>
            <a:lvl9pPr lvl="8" rtl="0">
              <a:lnSpc>
                <a:spcPct val="100000"/>
              </a:lnSpc>
              <a:spcBef>
                <a:spcPts val="0"/>
              </a:spcBef>
              <a:spcAft>
                <a:spcPts val="0"/>
              </a:spcAft>
              <a:buNone/>
              <a:defRPr sz="1600">
                <a:solidFill>
                  <a:schemeClr val="dk2"/>
                </a:solidFill>
              </a:defRPr>
            </a:lvl9pPr>
          </a:lstStyle>
          <a:p/>
        </p:txBody>
      </p:sp>
      <p:sp>
        <p:nvSpPr>
          <p:cNvPr id="625" name="Google Shape;625;p31"/>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 name="Google Shape;626;p31"/>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 name="Google Shape;627;p31"/>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 name="Google Shape;628;p31"/>
          <p:cNvSpPr/>
          <p:nvPr/>
        </p:nvSpPr>
        <p:spPr>
          <a:xfrm>
            <a:off x="7715897" y="4895625"/>
            <a:ext cx="216636"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 name="Google Shape;629;p31"/>
          <p:cNvSpPr/>
          <p:nvPr/>
        </p:nvSpPr>
        <p:spPr>
          <a:xfrm>
            <a:off x="2831643" y="4895635"/>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 name="Google Shape;630;p31"/>
          <p:cNvSpPr/>
          <p:nvPr/>
        </p:nvSpPr>
        <p:spPr>
          <a:xfrm>
            <a:off x="488567" y="364013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 name="Google Shape;631;p31"/>
          <p:cNvSpPr/>
          <p:nvPr/>
        </p:nvSpPr>
        <p:spPr>
          <a:xfrm>
            <a:off x="873792" y="1468852"/>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 name="Google Shape;632;p31"/>
          <p:cNvSpPr/>
          <p:nvPr/>
        </p:nvSpPr>
        <p:spPr>
          <a:xfrm>
            <a:off x="380067" y="7798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 name="Google Shape;633;p31"/>
          <p:cNvSpPr/>
          <p:nvPr/>
        </p:nvSpPr>
        <p:spPr>
          <a:xfrm>
            <a:off x="795217" y="44396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 name="Google Shape;634;p31"/>
          <p:cNvSpPr/>
          <p:nvPr/>
        </p:nvSpPr>
        <p:spPr>
          <a:xfrm>
            <a:off x="7273714" y="212764"/>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 name="Google Shape;635;p31"/>
          <p:cNvSpPr/>
          <p:nvPr/>
        </p:nvSpPr>
        <p:spPr>
          <a:xfrm>
            <a:off x="7962892" y="148464"/>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 name="Google Shape;636;p31"/>
          <p:cNvSpPr/>
          <p:nvPr/>
        </p:nvSpPr>
        <p:spPr>
          <a:xfrm>
            <a:off x="412198" y="1593750"/>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 name="Google Shape;637;p31"/>
          <p:cNvSpPr/>
          <p:nvPr/>
        </p:nvSpPr>
        <p:spPr>
          <a:xfrm>
            <a:off x="380068" y="2739197"/>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 name="Google Shape;638;p31"/>
          <p:cNvSpPr/>
          <p:nvPr/>
        </p:nvSpPr>
        <p:spPr>
          <a:xfrm>
            <a:off x="1856989" y="148464"/>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 name="Google Shape;639;p31"/>
          <p:cNvSpPr/>
          <p:nvPr/>
        </p:nvSpPr>
        <p:spPr>
          <a:xfrm>
            <a:off x="2911398" y="220750"/>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 name="Google Shape;640;p31"/>
          <p:cNvSpPr/>
          <p:nvPr/>
        </p:nvSpPr>
        <p:spPr>
          <a:xfrm>
            <a:off x="1483368" y="360260"/>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 name="Google Shape;641;p31"/>
          <p:cNvSpPr/>
          <p:nvPr/>
        </p:nvSpPr>
        <p:spPr>
          <a:xfrm>
            <a:off x="5380617" y="4787464"/>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 name="Google Shape;642;p31"/>
          <p:cNvSpPr/>
          <p:nvPr/>
        </p:nvSpPr>
        <p:spPr>
          <a:xfrm>
            <a:off x="814925" y="539503"/>
            <a:ext cx="7432399" cy="500753"/>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 name="Google Shape;643;p31"/>
          <p:cNvSpPr/>
          <p:nvPr/>
        </p:nvSpPr>
        <p:spPr>
          <a:xfrm>
            <a:off x="1091993" y="595570"/>
            <a:ext cx="392151" cy="38862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 name="Google Shape;644;p31"/>
          <p:cNvSpPr txBox="1">
            <a:spLocks noGrp="1"/>
          </p:cNvSpPr>
          <p:nvPr>
            <p:ph type="title"/>
          </p:nvPr>
        </p:nvSpPr>
        <p:spPr>
          <a:xfrm>
            <a:off x="1541075" y="544291"/>
            <a:ext cx="64869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45" name="Google Shape;645;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p:cSld name="CUSTOM_6">
    <p:spTree>
      <p:nvGrpSpPr>
        <p:cNvPr id="1" name="Shape 646"/>
        <p:cNvGrpSpPr/>
        <p:nvPr/>
      </p:nvGrpSpPr>
      <p:grpSpPr>
        <a:xfrm>
          <a:off x="0" y="0"/>
          <a:ext cx="0" cy="0"/>
          <a:chOff x="0" y="0"/>
          <a:chExt cx="0" cy="0"/>
        </a:xfrm>
      </p:grpSpPr>
      <p:sp>
        <p:nvSpPr>
          <p:cNvPr id="647" name="Google Shape;647;p32"/>
          <p:cNvSpPr/>
          <p:nvPr/>
        </p:nvSpPr>
        <p:spPr>
          <a:xfrm>
            <a:off x="270825" y="111595"/>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 name="Google Shape;648;p32"/>
          <p:cNvSpPr/>
          <p:nvPr/>
        </p:nvSpPr>
        <p:spPr>
          <a:xfrm>
            <a:off x="1053919" y="547825"/>
            <a:ext cx="7030200" cy="4060800"/>
          </a:xfrm>
          <a:prstGeom prst="roundRect">
            <a:avLst>
              <a:gd name="adj" fmla="val 6298"/>
            </a:avLst>
          </a:prstGeom>
          <a:solidFill>
            <a:schemeClr val="lt1"/>
          </a:solidFill>
          <a:ln>
            <a:noFill/>
          </a:ln>
          <a:effectLst>
            <a:outerShdw blurRad="57150" dist="19050" dir="5400000" algn="bl" rotWithShape="0">
              <a:schemeClr val="dk2">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 name="Google Shape;649;p32"/>
          <p:cNvSpPr/>
          <p:nvPr/>
        </p:nvSpPr>
        <p:spPr>
          <a:xfrm>
            <a:off x="814925" y="539503"/>
            <a:ext cx="7432399" cy="500753"/>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 name="Google Shape;650;p32"/>
          <p:cNvSpPr/>
          <p:nvPr/>
        </p:nvSpPr>
        <p:spPr>
          <a:xfrm>
            <a:off x="1091993" y="595570"/>
            <a:ext cx="392151" cy="38862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 name="Google Shape;651;p32"/>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 name="Google Shape;652;p32"/>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 name="Google Shape;653;p32"/>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 name="Google Shape;654;p32"/>
          <p:cNvSpPr txBox="1">
            <a:spLocks noGrp="1"/>
          </p:cNvSpPr>
          <p:nvPr>
            <p:ph type="title"/>
          </p:nvPr>
        </p:nvSpPr>
        <p:spPr>
          <a:xfrm>
            <a:off x="2266981" y="562252"/>
            <a:ext cx="46128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300" b="1">
                <a:solidFill>
                  <a:schemeClr val="accent4"/>
                </a:solidFill>
              </a:defRPr>
            </a:lvl1pPr>
            <a:lvl2pPr lvl="1" algn="ctr" rtl="0">
              <a:spcBef>
                <a:spcPts val="0"/>
              </a:spcBef>
              <a:spcAft>
                <a:spcPts val="0"/>
              </a:spcAft>
              <a:buSzPts val="2800"/>
              <a:buNone/>
              <a:defRPr b="1"/>
            </a:lvl2pPr>
            <a:lvl3pPr lvl="2" algn="ctr" rtl="0">
              <a:spcBef>
                <a:spcPts val="0"/>
              </a:spcBef>
              <a:spcAft>
                <a:spcPts val="0"/>
              </a:spcAft>
              <a:buSzPts val="2800"/>
              <a:buNone/>
              <a:defRPr b="1"/>
            </a:lvl3pPr>
            <a:lvl4pPr lvl="3" algn="ctr" rtl="0">
              <a:spcBef>
                <a:spcPts val="0"/>
              </a:spcBef>
              <a:spcAft>
                <a:spcPts val="0"/>
              </a:spcAft>
              <a:buSzPts val="2800"/>
              <a:buNone/>
              <a:defRPr b="1"/>
            </a:lvl4pPr>
            <a:lvl5pPr lvl="4" algn="ctr" rtl="0">
              <a:spcBef>
                <a:spcPts val="0"/>
              </a:spcBef>
              <a:spcAft>
                <a:spcPts val="0"/>
              </a:spcAft>
              <a:buSzPts val="2800"/>
              <a:buNone/>
              <a:defRPr b="1"/>
            </a:lvl5pPr>
            <a:lvl6pPr lvl="5" algn="ctr" rtl="0">
              <a:spcBef>
                <a:spcPts val="0"/>
              </a:spcBef>
              <a:spcAft>
                <a:spcPts val="0"/>
              </a:spcAft>
              <a:buSzPts val="2800"/>
              <a:buNone/>
              <a:defRPr b="1"/>
            </a:lvl6pPr>
            <a:lvl7pPr lvl="6" algn="ctr" rtl="0">
              <a:spcBef>
                <a:spcPts val="0"/>
              </a:spcBef>
              <a:spcAft>
                <a:spcPts val="0"/>
              </a:spcAft>
              <a:buSzPts val="2800"/>
              <a:buNone/>
              <a:defRPr b="1"/>
            </a:lvl7pPr>
            <a:lvl8pPr lvl="7" algn="ctr" rtl="0">
              <a:spcBef>
                <a:spcPts val="0"/>
              </a:spcBef>
              <a:spcAft>
                <a:spcPts val="0"/>
              </a:spcAft>
              <a:buSzPts val="2800"/>
              <a:buNone/>
              <a:defRPr b="1"/>
            </a:lvl8pPr>
            <a:lvl9pPr lvl="8" algn="ctr" rtl="0">
              <a:spcBef>
                <a:spcPts val="0"/>
              </a:spcBef>
              <a:spcAft>
                <a:spcPts val="0"/>
              </a:spcAft>
              <a:buSzPts val="2800"/>
              <a:buNone/>
              <a:defRPr b="1"/>
            </a:lvl9pPr>
          </a:lstStyle>
          <a:p/>
        </p:txBody>
      </p:sp>
      <p:sp>
        <p:nvSpPr>
          <p:cNvPr id="655" name="Google Shape;655;p32"/>
          <p:cNvSpPr txBox="1">
            <a:spLocks noGrp="1"/>
          </p:cNvSpPr>
          <p:nvPr>
            <p:ph type="subTitle" idx="1"/>
          </p:nvPr>
        </p:nvSpPr>
        <p:spPr>
          <a:xfrm>
            <a:off x="1302870" y="1403100"/>
            <a:ext cx="6545700" cy="132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lvl1pPr>
            <a:lvl2pPr lvl="1" algn="ctr" rtl="0">
              <a:lnSpc>
                <a:spcPct val="100000"/>
              </a:lnSpc>
              <a:spcBef>
                <a:spcPts val="0"/>
              </a:spcBef>
              <a:spcAft>
                <a:spcPts val="0"/>
              </a:spcAft>
              <a:buNone/>
              <a:defRPr sz="1500"/>
            </a:lvl2pPr>
            <a:lvl3pPr lvl="2" algn="ctr" rtl="0">
              <a:lnSpc>
                <a:spcPct val="100000"/>
              </a:lnSpc>
              <a:spcBef>
                <a:spcPts val="0"/>
              </a:spcBef>
              <a:spcAft>
                <a:spcPts val="0"/>
              </a:spcAft>
              <a:buNone/>
              <a:defRPr sz="1500"/>
            </a:lvl3pPr>
            <a:lvl4pPr lvl="3" algn="ctr" rtl="0">
              <a:lnSpc>
                <a:spcPct val="100000"/>
              </a:lnSpc>
              <a:spcBef>
                <a:spcPts val="0"/>
              </a:spcBef>
              <a:spcAft>
                <a:spcPts val="0"/>
              </a:spcAft>
              <a:buNone/>
              <a:defRPr sz="1500"/>
            </a:lvl4pPr>
            <a:lvl5pPr lvl="4" algn="ctr" rtl="0">
              <a:lnSpc>
                <a:spcPct val="100000"/>
              </a:lnSpc>
              <a:spcBef>
                <a:spcPts val="0"/>
              </a:spcBef>
              <a:spcAft>
                <a:spcPts val="0"/>
              </a:spcAft>
              <a:buNone/>
              <a:defRPr sz="1500"/>
            </a:lvl5pPr>
            <a:lvl6pPr lvl="5" algn="ctr" rtl="0">
              <a:lnSpc>
                <a:spcPct val="100000"/>
              </a:lnSpc>
              <a:spcBef>
                <a:spcPts val="0"/>
              </a:spcBef>
              <a:spcAft>
                <a:spcPts val="0"/>
              </a:spcAft>
              <a:buNone/>
              <a:defRPr sz="1500"/>
            </a:lvl6pPr>
            <a:lvl7pPr lvl="6" algn="ctr" rtl="0">
              <a:lnSpc>
                <a:spcPct val="100000"/>
              </a:lnSpc>
              <a:spcBef>
                <a:spcPts val="0"/>
              </a:spcBef>
              <a:spcAft>
                <a:spcPts val="0"/>
              </a:spcAft>
              <a:buNone/>
              <a:defRPr sz="1500"/>
            </a:lvl7pPr>
            <a:lvl8pPr lvl="7" algn="ctr" rtl="0">
              <a:lnSpc>
                <a:spcPct val="100000"/>
              </a:lnSpc>
              <a:spcBef>
                <a:spcPts val="0"/>
              </a:spcBef>
              <a:spcAft>
                <a:spcPts val="0"/>
              </a:spcAft>
              <a:buNone/>
              <a:defRPr sz="1500"/>
            </a:lvl8pPr>
            <a:lvl9pPr lvl="8" algn="ctr" rtl="0">
              <a:lnSpc>
                <a:spcPct val="100000"/>
              </a:lnSpc>
              <a:spcBef>
                <a:spcPts val="0"/>
              </a:spcBef>
              <a:spcAft>
                <a:spcPts val="0"/>
              </a:spcAft>
              <a:buNone/>
              <a:defRPr sz="1500"/>
            </a:lvl9pPr>
          </a:lstStyle>
          <a:p/>
        </p:txBody>
      </p:sp>
      <p:sp>
        <p:nvSpPr>
          <p:cNvPr id="656" name="Google Shape;656;p32"/>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 name="Google Shape;657;p32"/>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 name="Google Shape;658;p32"/>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 name="Google Shape;659;p32"/>
          <p:cNvSpPr/>
          <p:nvPr/>
        </p:nvSpPr>
        <p:spPr>
          <a:xfrm>
            <a:off x="8250697" y="3600075"/>
            <a:ext cx="216636"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 name="Google Shape;660;p32"/>
          <p:cNvSpPr/>
          <p:nvPr/>
        </p:nvSpPr>
        <p:spPr>
          <a:xfrm>
            <a:off x="8354243" y="4463910"/>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 name="Google Shape;661;p32"/>
          <p:cNvSpPr/>
          <p:nvPr/>
        </p:nvSpPr>
        <p:spPr>
          <a:xfrm>
            <a:off x="8157243" y="1480972"/>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 name="Google Shape;662;p32"/>
          <p:cNvSpPr/>
          <p:nvPr/>
        </p:nvSpPr>
        <p:spPr>
          <a:xfrm>
            <a:off x="488567" y="364013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 name="Google Shape;663;p32"/>
          <p:cNvSpPr/>
          <p:nvPr/>
        </p:nvSpPr>
        <p:spPr>
          <a:xfrm>
            <a:off x="873792" y="1468852"/>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 name="Google Shape;664;p32"/>
          <p:cNvSpPr/>
          <p:nvPr/>
        </p:nvSpPr>
        <p:spPr>
          <a:xfrm>
            <a:off x="380067" y="7798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 name="Google Shape;665;p32"/>
          <p:cNvSpPr/>
          <p:nvPr/>
        </p:nvSpPr>
        <p:spPr>
          <a:xfrm>
            <a:off x="795217" y="44396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 name="Google Shape;666;p32"/>
          <p:cNvSpPr/>
          <p:nvPr/>
        </p:nvSpPr>
        <p:spPr>
          <a:xfrm>
            <a:off x="8120889" y="2320364"/>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 name="Google Shape;667;p32"/>
          <p:cNvSpPr/>
          <p:nvPr/>
        </p:nvSpPr>
        <p:spPr>
          <a:xfrm>
            <a:off x="7962892" y="148464"/>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 name="Google Shape;668;p32"/>
          <p:cNvSpPr/>
          <p:nvPr/>
        </p:nvSpPr>
        <p:spPr>
          <a:xfrm>
            <a:off x="8605542" y="2865252"/>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 name="Google Shape;669;p32"/>
          <p:cNvSpPr/>
          <p:nvPr/>
        </p:nvSpPr>
        <p:spPr>
          <a:xfrm>
            <a:off x="412198" y="1593750"/>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 name="Google Shape;670;p32"/>
          <p:cNvSpPr/>
          <p:nvPr/>
        </p:nvSpPr>
        <p:spPr>
          <a:xfrm>
            <a:off x="8529654" y="316864"/>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 name="Google Shape;671;p32"/>
          <p:cNvSpPr/>
          <p:nvPr/>
        </p:nvSpPr>
        <p:spPr>
          <a:xfrm>
            <a:off x="8411311" y="977425"/>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 name="Google Shape;672;p32"/>
          <p:cNvSpPr/>
          <p:nvPr/>
        </p:nvSpPr>
        <p:spPr>
          <a:xfrm>
            <a:off x="380068" y="2739197"/>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 name="Google Shape;673;p32"/>
          <p:cNvSpPr txBox="1"/>
          <p:nvPr/>
        </p:nvSpPr>
        <p:spPr>
          <a:xfrm>
            <a:off x="2213899" y="3404709"/>
            <a:ext cx="4716900" cy="535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GB" sz="1000">
                <a:solidFill>
                  <a:schemeClr val="accent4"/>
                </a:solidFill>
                <a:latin typeface="Ubuntu Light" panose="020B0304030602030204"/>
                <a:ea typeface="Ubuntu Light" panose="020B0304030602030204"/>
                <a:cs typeface="Ubuntu Light" panose="020B0304030602030204"/>
                <a:sym typeface="Ubuntu Light" panose="020B0304030602030204"/>
              </a:rPr>
              <a:t>CREDITS: This presentation template was created by</a:t>
            </a:r>
            <a:r>
              <a:rPr lang="en-GB" sz="1000" b="1">
                <a:solidFill>
                  <a:schemeClr val="accent4"/>
                </a:solidFill>
                <a:latin typeface="Ubuntu" panose="020B0504030602030204"/>
                <a:ea typeface="Ubuntu" panose="020B0504030602030204"/>
                <a:cs typeface="Ubuntu" panose="020B0504030602030204"/>
                <a:sym typeface="Ubuntu" panose="020B0504030602030204"/>
              </a:rPr>
              <a:t> </a:t>
            </a:r>
            <a:r>
              <a:rPr lang="en-GB" sz="1000" b="1">
                <a:solidFill>
                  <a:schemeClr val="accent4"/>
                </a:solidFill>
                <a:uFill>
                  <a:noFill/>
                </a:uFill>
                <a:latin typeface="Ubuntu" panose="020B0504030602030204"/>
                <a:ea typeface="Ubuntu" panose="020B0504030602030204"/>
                <a:cs typeface="Ubuntu" panose="020B0504030602030204"/>
                <a:sym typeface="Ubuntu" panose="020B0504030602030204"/>
                <a:hlinkClick r:id="rId2"/>
              </a:rPr>
              <a:t>Slidesgo</a:t>
            </a:r>
            <a:r>
              <a:rPr lang="en-GB" sz="1000">
                <a:solidFill>
                  <a:schemeClr val="accent4"/>
                </a:solidFill>
                <a:latin typeface="Ubuntu Light" panose="020B0304030602030204"/>
                <a:ea typeface="Ubuntu Light" panose="020B0304030602030204"/>
                <a:cs typeface="Ubuntu Light" panose="020B0304030602030204"/>
                <a:sym typeface="Ubuntu Light" panose="020B0304030602030204"/>
              </a:rPr>
              <a:t>, including icons by </a:t>
            </a:r>
            <a:r>
              <a:rPr lang="en-GB" sz="1000" b="1">
                <a:solidFill>
                  <a:schemeClr val="accent4"/>
                </a:solidFill>
                <a:uFill>
                  <a:noFill/>
                </a:uFill>
                <a:latin typeface="Ubuntu" panose="020B0504030602030204"/>
                <a:ea typeface="Ubuntu" panose="020B0504030602030204"/>
                <a:cs typeface="Ubuntu" panose="020B0504030602030204"/>
                <a:sym typeface="Ubuntu" panose="020B0504030602030204"/>
                <a:hlinkClick r:id="rId3"/>
              </a:rPr>
              <a:t>Flaticon</a:t>
            </a:r>
            <a:r>
              <a:rPr lang="en-GB" sz="1000">
                <a:solidFill>
                  <a:schemeClr val="accent4"/>
                </a:solidFill>
                <a:latin typeface="Ubuntu Light" panose="020B0304030602030204"/>
                <a:ea typeface="Ubuntu Light" panose="020B0304030602030204"/>
                <a:cs typeface="Ubuntu Light" panose="020B0304030602030204"/>
                <a:sym typeface="Ubuntu Light" panose="020B0304030602030204"/>
              </a:rPr>
              <a:t>, and infographics &amp; images by </a:t>
            </a:r>
            <a:r>
              <a:rPr lang="en-GB" sz="1000" b="1">
                <a:solidFill>
                  <a:schemeClr val="accent4"/>
                </a:solidFill>
                <a:uFill>
                  <a:noFill/>
                </a:uFill>
                <a:latin typeface="Ubuntu" panose="020B0504030602030204"/>
                <a:ea typeface="Ubuntu" panose="020B0504030602030204"/>
                <a:cs typeface="Ubuntu" panose="020B0504030602030204"/>
                <a:sym typeface="Ubuntu" panose="020B0504030602030204"/>
                <a:hlinkClick r:id="rId4"/>
              </a:rPr>
              <a:t>Freepik</a:t>
            </a:r>
            <a:r>
              <a:rPr lang="en-GB" sz="1000" b="1">
                <a:solidFill>
                  <a:schemeClr val="accent4"/>
                </a:solidFill>
                <a:latin typeface="Ubuntu" panose="020B0504030602030204"/>
                <a:ea typeface="Ubuntu" panose="020B0504030602030204"/>
                <a:cs typeface="Ubuntu" panose="020B0504030602030204"/>
                <a:sym typeface="Ubuntu" panose="020B0504030602030204"/>
              </a:rPr>
              <a:t>.</a:t>
            </a:r>
            <a:r>
              <a:rPr lang="en-GB" sz="1000">
                <a:solidFill>
                  <a:schemeClr val="accent4"/>
                </a:solidFill>
                <a:latin typeface="Ubuntu Light" panose="020B0304030602030204"/>
                <a:ea typeface="Ubuntu Light" panose="020B0304030602030204"/>
                <a:cs typeface="Ubuntu Light" panose="020B0304030602030204"/>
                <a:sym typeface="Ubuntu Light" panose="020B0304030602030204"/>
              </a:rPr>
              <a:t> </a:t>
            </a:r>
            <a:endParaRPr>
              <a:solidFill>
                <a:schemeClr val="accent4"/>
              </a:solidFill>
              <a:latin typeface="Ubuntu Light" panose="020B0304030602030204"/>
              <a:ea typeface="Ubuntu Light" panose="020B0304030602030204"/>
              <a:cs typeface="Ubuntu Light" panose="020B0304030602030204"/>
              <a:sym typeface="Ubuntu Light" panose="020B0304030602030204"/>
            </a:endParaRPr>
          </a:p>
        </p:txBody>
      </p:sp>
      <p:sp>
        <p:nvSpPr>
          <p:cNvPr id="674" name="Google Shape;674;p32"/>
          <p:cNvSpPr txBox="1">
            <a:spLocks noGrp="1"/>
          </p:cNvSpPr>
          <p:nvPr>
            <p:ph type="subTitle" idx="2"/>
          </p:nvPr>
        </p:nvSpPr>
        <p:spPr>
          <a:xfrm>
            <a:off x="1274825" y="3907925"/>
            <a:ext cx="65457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100">
                <a:solidFill>
                  <a:schemeClr val="accent2"/>
                </a:solidFill>
              </a:defRPr>
            </a:lvl1pPr>
            <a:lvl2pPr lvl="1" algn="ctr" rtl="0">
              <a:lnSpc>
                <a:spcPct val="100000"/>
              </a:lnSpc>
              <a:spcBef>
                <a:spcPts val="0"/>
              </a:spcBef>
              <a:spcAft>
                <a:spcPts val="0"/>
              </a:spcAft>
              <a:buNone/>
              <a:defRPr sz="1100">
                <a:solidFill>
                  <a:schemeClr val="accent2"/>
                </a:solidFill>
              </a:defRPr>
            </a:lvl2pPr>
            <a:lvl3pPr lvl="2" algn="ctr" rtl="0">
              <a:lnSpc>
                <a:spcPct val="100000"/>
              </a:lnSpc>
              <a:spcBef>
                <a:spcPts val="0"/>
              </a:spcBef>
              <a:spcAft>
                <a:spcPts val="0"/>
              </a:spcAft>
              <a:buNone/>
              <a:defRPr sz="1100">
                <a:solidFill>
                  <a:schemeClr val="accent2"/>
                </a:solidFill>
              </a:defRPr>
            </a:lvl3pPr>
            <a:lvl4pPr lvl="3" algn="ctr" rtl="0">
              <a:lnSpc>
                <a:spcPct val="100000"/>
              </a:lnSpc>
              <a:spcBef>
                <a:spcPts val="0"/>
              </a:spcBef>
              <a:spcAft>
                <a:spcPts val="0"/>
              </a:spcAft>
              <a:buNone/>
              <a:defRPr sz="1100">
                <a:solidFill>
                  <a:schemeClr val="accent2"/>
                </a:solidFill>
              </a:defRPr>
            </a:lvl4pPr>
            <a:lvl5pPr lvl="4" algn="ctr" rtl="0">
              <a:lnSpc>
                <a:spcPct val="100000"/>
              </a:lnSpc>
              <a:spcBef>
                <a:spcPts val="0"/>
              </a:spcBef>
              <a:spcAft>
                <a:spcPts val="0"/>
              </a:spcAft>
              <a:buNone/>
              <a:defRPr sz="1100">
                <a:solidFill>
                  <a:schemeClr val="accent2"/>
                </a:solidFill>
              </a:defRPr>
            </a:lvl5pPr>
            <a:lvl6pPr lvl="5" algn="ctr" rtl="0">
              <a:lnSpc>
                <a:spcPct val="100000"/>
              </a:lnSpc>
              <a:spcBef>
                <a:spcPts val="0"/>
              </a:spcBef>
              <a:spcAft>
                <a:spcPts val="0"/>
              </a:spcAft>
              <a:buNone/>
              <a:defRPr sz="1100">
                <a:solidFill>
                  <a:schemeClr val="accent2"/>
                </a:solidFill>
              </a:defRPr>
            </a:lvl6pPr>
            <a:lvl7pPr lvl="6" algn="ctr" rtl="0">
              <a:lnSpc>
                <a:spcPct val="100000"/>
              </a:lnSpc>
              <a:spcBef>
                <a:spcPts val="0"/>
              </a:spcBef>
              <a:spcAft>
                <a:spcPts val="0"/>
              </a:spcAft>
              <a:buNone/>
              <a:defRPr sz="1100">
                <a:solidFill>
                  <a:schemeClr val="accent2"/>
                </a:solidFill>
              </a:defRPr>
            </a:lvl7pPr>
            <a:lvl8pPr lvl="7" algn="ctr" rtl="0">
              <a:lnSpc>
                <a:spcPct val="100000"/>
              </a:lnSpc>
              <a:spcBef>
                <a:spcPts val="0"/>
              </a:spcBef>
              <a:spcAft>
                <a:spcPts val="0"/>
              </a:spcAft>
              <a:buNone/>
              <a:defRPr sz="1100">
                <a:solidFill>
                  <a:schemeClr val="accent2"/>
                </a:solidFill>
              </a:defRPr>
            </a:lvl8pPr>
            <a:lvl9pPr lvl="8" algn="ctr" rtl="0">
              <a:lnSpc>
                <a:spcPct val="100000"/>
              </a:lnSpc>
              <a:spcBef>
                <a:spcPts val="0"/>
              </a:spcBef>
              <a:spcAft>
                <a:spcPts val="0"/>
              </a:spcAft>
              <a:buNone/>
              <a:defRPr sz="1100">
                <a:solidFill>
                  <a:schemeClr val="accent2"/>
                </a:solidFill>
              </a:defRPr>
            </a:lvl9pPr>
          </a:lstStyle>
          <a:p/>
        </p:txBody>
      </p:sp>
      <p:sp>
        <p:nvSpPr>
          <p:cNvPr id="675" name="Google Shape;675;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our columns 2">
  <p:cSld name="CUSTOM_5">
    <p:spTree>
      <p:nvGrpSpPr>
        <p:cNvPr id="1" name="Shape 676"/>
        <p:cNvGrpSpPr/>
        <p:nvPr/>
      </p:nvGrpSpPr>
      <p:grpSpPr>
        <a:xfrm>
          <a:off x="0" y="0"/>
          <a:ext cx="0" cy="0"/>
          <a:chOff x="0" y="0"/>
          <a:chExt cx="0" cy="0"/>
        </a:xfrm>
      </p:grpSpPr>
      <p:sp>
        <p:nvSpPr>
          <p:cNvPr id="677" name="Google Shape;677;p33"/>
          <p:cNvSpPr/>
          <p:nvPr/>
        </p:nvSpPr>
        <p:spPr>
          <a:xfrm>
            <a:off x="270825" y="111595"/>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 name="Google Shape;678;p33"/>
          <p:cNvSpPr/>
          <p:nvPr/>
        </p:nvSpPr>
        <p:spPr>
          <a:xfrm>
            <a:off x="814925" y="539503"/>
            <a:ext cx="7432399" cy="500753"/>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 name="Google Shape;679;p33"/>
          <p:cNvSpPr/>
          <p:nvPr/>
        </p:nvSpPr>
        <p:spPr>
          <a:xfrm>
            <a:off x="1091993" y="595570"/>
            <a:ext cx="392151" cy="38862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 name="Google Shape;680;p33"/>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 name="Google Shape;681;p33"/>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 name="Google Shape;682;p33"/>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 name="Google Shape;683;p33"/>
          <p:cNvSpPr txBox="1">
            <a:spLocks noGrp="1"/>
          </p:cNvSpPr>
          <p:nvPr>
            <p:ph type="subTitle" idx="1"/>
          </p:nvPr>
        </p:nvSpPr>
        <p:spPr>
          <a:xfrm>
            <a:off x="1682100" y="3625851"/>
            <a:ext cx="2736300" cy="38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700"/>
            </a:lvl1pPr>
            <a:lvl2pPr lvl="1" rtl="0">
              <a:lnSpc>
                <a:spcPct val="100000"/>
              </a:lnSpc>
              <a:spcBef>
                <a:spcPts val="0"/>
              </a:spcBef>
              <a:spcAft>
                <a:spcPts val="0"/>
              </a:spcAft>
              <a:buNone/>
              <a:defRPr sz="1700"/>
            </a:lvl2pPr>
            <a:lvl3pPr lvl="2" rtl="0">
              <a:lnSpc>
                <a:spcPct val="100000"/>
              </a:lnSpc>
              <a:spcBef>
                <a:spcPts val="0"/>
              </a:spcBef>
              <a:spcAft>
                <a:spcPts val="0"/>
              </a:spcAft>
              <a:buNone/>
              <a:defRPr sz="1700"/>
            </a:lvl3pPr>
            <a:lvl4pPr lvl="3" rtl="0">
              <a:lnSpc>
                <a:spcPct val="100000"/>
              </a:lnSpc>
              <a:spcBef>
                <a:spcPts val="0"/>
              </a:spcBef>
              <a:spcAft>
                <a:spcPts val="0"/>
              </a:spcAft>
              <a:buNone/>
              <a:defRPr sz="1700"/>
            </a:lvl4pPr>
            <a:lvl5pPr lvl="4" rtl="0">
              <a:lnSpc>
                <a:spcPct val="100000"/>
              </a:lnSpc>
              <a:spcBef>
                <a:spcPts val="0"/>
              </a:spcBef>
              <a:spcAft>
                <a:spcPts val="0"/>
              </a:spcAft>
              <a:buNone/>
              <a:defRPr sz="1700"/>
            </a:lvl5pPr>
            <a:lvl6pPr lvl="5" rtl="0">
              <a:lnSpc>
                <a:spcPct val="100000"/>
              </a:lnSpc>
              <a:spcBef>
                <a:spcPts val="0"/>
              </a:spcBef>
              <a:spcAft>
                <a:spcPts val="0"/>
              </a:spcAft>
              <a:buNone/>
              <a:defRPr sz="1700"/>
            </a:lvl6pPr>
            <a:lvl7pPr lvl="6" rtl="0">
              <a:lnSpc>
                <a:spcPct val="100000"/>
              </a:lnSpc>
              <a:spcBef>
                <a:spcPts val="0"/>
              </a:spcBef>
              <a:spcAft>
                <a:spcPts val="0"/>
              </a:spcAft>
              <a:buNone/>
              <a:defRPr sz="1700"/>
            </a:lvl7pPr>
            <a:lvl8pPr lvl="7" rtl="0">
              <a:lnSpc>
                <a:spcPct val="100000"/>
              </a:lnSpc>
              <a:spcBef>
                <a:spcPts val="0"/>
              </a:spcBef>
              <a:spcAft>
                <a:spcPts val="0"/>
              </a:spcAft>
              <a:buNone/>
              <a:defRPr sz="1700"/>
            </a:lvl8pPr>
            <a:lvl9pPr lvl="8" rtl="0">
              <a:lnSpc>
                <a:spcPct val="100000"/>
              </a:lnSpc>
              <a:spcBef>
                <a:spcPts val="0"/>
              </a:spcBef>
              <a:spcAft>
                <a:spcPts val="0"/>
              </a:spcAft>
              <a:buNone/>
              <a:defRPr sz="1700"/>
            </a:lvl9pPr>
          </a:lstStyle>
          <a:p/>
        </p:txBody>
      </p:sp>
      <p:sp>
        <p:nvSpPr>
          <p:cNvPr id="684" name="Google Shape;684;p33"/>
          <p:cNvSpPr txBox="1">
            <a:spLocks noGrp="1"/>
          </p:cNvSpPr>
          <p:nvPr>
            <p:ph type="subTitle" idx="2"/>
          </p:nvPr>
        </p:nvSpPr>
        <p:spPr>
          <a:xfrm>
            <a:off x="5001588" y="3625851"/>
            <a:ext cx="2736300" cy="38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700"/>
            </a:lvl1pPr>
            <a:lvl2pPr lvl="1" rtl="0">
              <a:lnSpc>
                <a:spcPct val="100000"/>
              </a:lnSpc>
              <a:spcBef>
                <a:spcPts val="0"/>
              </a:spcBef>
              <a:spcAft>
                <a:spcPts val="0"/>
              </a:spcAft>
              <a:buNone/>
              <a:defRPr sz="1700"/>
            </a:lvl2pPr>
            <a:lvl3pPr lvl="2" rtl="0">
              <a:lnSpc>
                <a:spcPct val="100000"/>
              </a:lnSpc>
              <a:spcBef>
                <a:spcPts val="0"/>
              </a:spcBef>
              <a:spcAft>
                <a:spcPts val="0"/>
              </a:spcAft>
              <a:buNone/>
              <a:defRPr sz="1700"/>
            </a:lvl3pPr>
            <a:lvl4pPr lvl="3" rtl="0">
              <a:lnSpc>
                <a:spcPct val="100000"/>
              </a:lnSpc>
              <a:spcBef>
                <a:spcPts val="0"/>
              </a:spcBef>
              <a:spcAft>
                <a:spcPts val="0"/>
              </a:spcAft>
              <a:buNone/>
              <a:defRPr sz="1700"/>
            </a:lvl4pPr>
            <a:lvl5pPr lvl="4" rtl="0">
              <a:lnSpc>
                <a:spcPct val="100000"/>
              </a:lnSpc>
              <a:spcBef>
                <a:spcPts val="0"/>
              </a:spcBef>
              <a:spcAft>
                <a:spcPts val="0"/>
              </a:spcAft>
              <a:buNone/>
              <a:defRPr sz="1700"/>
            </a:lvl5pPr>
            <a:lvl6pPr lvl="5" rtl="0">
              <a:lnSpc>
                <a:spcPct val="100000"/>
              </a:lnSpc>
              <a:spcBef>
                <a:spcPts val="0"/>
              </a:spcBef>
              <a:spcAft>
                <a:spcPts val="0"/>
              </a:spcAft>
              <a:buNone/>
              <a:defRPr sz="1700"/>
            </a:lvl6pPr>
            <a:lvl7pPr lvl="6" rtl="0">
              <a:lnSpc>
                <a:spcPct val="100000"/>
              </a:lnSpc>
              <a:spcBef>
                <a:spcPts val="0"/>
              </a:spcBef>
              <a:spcAft>
                <a:spcPts val="0"/>
              </a:spcAft>
              <a:buNone/>
              <a:defRPr sz="1700"/>
            </a:lvl7pPr>
            <a:lvl8pPr lvl="7" rtl="0">
              <a:lnSpc>
                <a:spcPct val="100000"/>
              </a:lnSpc>
              <a:spcBef>
                <a:spcPts val="0"/>
              </a:spcBef>
              <a:spcAft>
                <a:spcPts val="0"/>
              </a:spcAft>
              <a:buNone/>
              <a:defRPr sz="1700"/>
            </a:lvl8pPr>
            <a:lvl9pPr lvl="8" rtl="0">
              <a:lnSpc>
                <a:spcPct val="100000"/>
              </a:lnSpc>
              <a:spcBef>
                <a:spcPts val="0"/>
              </a:spcBef>
              <a:spcAft>
                <a:spcPts val="0"/>
              </a:spcAft>
              <a:buNone/>
              <a:defRPr sz="1700"/>
            </a:lvl9pPr>
          </a:lstStyle>
          <a:p/>
        </p:txBody>
      </p:sp>
      <p:sp>
        <p:nvSpPr>
          <p:cNvPr id="685" name="Google Shape;685;p33"/>
          <p:cNvSpPr txBox="1">
            <a:spLocks noGrp="1"/>
          </p:cNvSpPr>
          <p:nvPr>
            <p:ph type="subTitle" idx="3"/>
          </p:nvPr>
        </p:nvSpPr>
        <p:spPr>
          <a:xfrm>
            <a:off x="1682100" y="1738749"/>
            <a:ext cx="2736300" cy="38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700"/>
            </a:lvl1pPr>
            <a:lvl2pPr lvl="1" rtl="0">
              <a:lnSpc>
                <a:spcPct val="100000"/>
              </a:lnSpc>
              <a:spcBef>
                <a:spcPts val="0"/>
              </a:spcBef>
              <a:spcAft>
                <a:spcPts val="0"/>
              </a:spcAft>
              <a:buNone/>
              <a:defRPr sz="1700"/>
            </a:lvl2pPr>
            <a:lvl3pPr lvl="2" rtl="0">
              <a:lnSpc>
                <a:spcPct val="100000"/>
              </a:lnSpc>
              <a:spcBef>
                <a:spcPts val="0"/>
              </a:spcBef>
              <a:spcAft>
                <a:spcPts val="0"/>
              </a:spcAft>
              <a:buNone/>
              <a:defRPr sz="1700"/>
            </a:lvl3pPr>
            <a:lvl4pPr lvl="3" rtl="0">
              <a:lnSpc>
                <a:spcPct val="100000"/>
              </a:lnSpc>
              <a:spcBef>
                <a:spcPts val="0"/>
              </a:spcBef>
              <a:spcAft>
                <a:spcPts val="0"/>
              </a:spcAft>
              <a:buNone/>
              <a:defRPr sz="1700"/>
            </a:lvl4pPr>
            <a:lvl5pPr lvl="4" rtl="0">
              <a:lnSpc>
                <a:spcPct val="100000"/>
              </a:lnSpc>
              <a:spcBef>
                <a:spcPts val="0"/>
              </a:spcBef>
              <a:spcAft>
                <a:spcPts val="0"/>
              </a:spcAft>
              <a:buNone/>
              <a:defRPr sz="1700"/>
            </a:lvl5pPr>
            <a:lvl6pPr lvl="5" rtl="0">
              <a:lnSpc>
                <a:spcPct val="100000"/>
              </a:lnSpc>
              <a:spcBef>
                <a:spcPts val="0"/>
              </a:spcBef>
              <a:spcAft>
                <a:spcPts val="0"/>
              </a:spcAft>
              <a:buNone/>
              <a:defRPr sz="1700"/>
            </a:lvl6pPr>
            <a:lvl7pPr lvl="6" rtl="0">
              <a:lnSpc>
                <a:spcPct val="100000"/>
              </a:lnSpc>
              <a:spcBef>
                <a:spcPts val="0"/>
              </a:spcBef>
              <a:spcAft>
                <a:spcPts val="0"/>
              </a:spcAft>
              <a:buNone/>
              <a:defRPr sz="1700"/>
            </a:lvl7pPr>
            <a:lvl8pPr lvl="7" rtl="0">
              <a:lnSpc>
                <a:spcPct val="100000"/>
              </a:lnSpc>
              <a:spcBef>
                <a:spcPts val="0"/>
              </a:spcBef>
              <a:spcAft>
                <a:spcPts val="0"/>
              </a:spcAft>
              <a:buNone/>
              <a:defRPr sz="1700"/>
            </a:lvl8pPr>
            <a:lvl9pPr lvl="8" rtl="0">
              <a:lnSpc>
                <a:spcPct val="100000"/>
              </a:lnSpc>
              <a:spcBef>
                <a:spcPts val="0"/>
              </a:spcBef>
              <a:spcAft>
                <a:spcPts val="0"/>
              </a:spcAft>
              <a:buNone/>
              <a:defRPr sz="1700"/>
            </a:lvl9pPr>
          </a:lstStyle>
          <a:p/>
        </p:txBody>
      </p:sp>
      <p:sp>
        <p:nvSpPr>
          <p:cNvPr id="686" name="Google Shape;686;p33"/>
          <p:cNvSpPr txBox="1">
            <a:spLocks noGrp="1"/>
          </p:cNvSpPr>
          <p:nvPr>
            <p:ph type="subTitle" idx="4"/>
          </p:nvPr>
        </p:nvSpPr>
        <p:spPr>
          <a:xfrm>
            <a:off x="5001588" y="1738749"/>
            <a:ext cx="2736300" cy="38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700"/>
            </a:lvl1pPr>
            <a:lvl2pPr lvl="1" rtl="0">
              <a:lnSpc>
                <a:spcPct val="100000"/>
              </a:lnSpc>
              <a:spcBef>
                <a:spcPts val="0"/>
              </a:spcBef>
              <a:spcAft>
                <a:spcPts val="0"/>
              </a:spcAft>
              <a:buNone/>
              <a:defRPr sz="1700"/>
            </a:lvl2pPr>
            <a:lvl3pPr lvl="2" rtl="0">
              <a:lnSpc>
                <a:spcPct val="100000"/>
              </a:lnSpc>
              <a:spcBef>
                <a:spcPts val="0"/>
              </a:spcBef>
              <a:spcAft>
                <a:spcPts val="0"/>
              </a:spcAft>
              <a:buNone/>
              <a:defRPr sz="1700"/>
            </a:lvl3pPr>
            <a:lvl4pPr lvl="3" rtl="0">
              <a:lnSpc>
                <a:spcPct val="100000"/>
              </a:lnSpc>
              <a:spcBef>
                <a:spcPts val="0"/>
              </a:spcBef>
              <a:spcAft>
                <a:spcPts val="0"/>
              </a:spcAft>
              <a:buNone/>
              <a:defRPr sz="1700"/>
            </a:lvl4pPr>
            <a:lvl5pPr lvl="4" rtl="0">
              <a:lnSpc>
                <a:spcPct val="100000"/>
              </a:lnSpc>
              <a:spcBef>
                <a:spcPts val="0"/>
              </a:spcBef>
              <a:spcAft>
                <a:spcPts val="0"/>
              </a:spcAft>
              <a:buNone/>
              <a:defRPr sz="1700"/>
            </a:lvl5pPr>
            <a:lvl6pPr lvl="5" rtl="0">
              <a:lnSpc>
                <a:spcPct val="100000"/>
              </a:lnSpc>
              <a:spcBef>
                <a:spcPts val="0"/>
              </a:spcBef>
              <a:spcAft>
                <a:spcPts val="0"/>
              </a:spcAft>
              <a:buNone/>
              <a:defRPr sz="1700"/>
            </a:lvl6pPr>
            <a:lvl7pPr lvl="6" rtl="0">
              <a:lnSpc>
                <a:spcPct val="100000"/>
              </a:lnSpc>
              <a:spcBef>
                <a:spcPts val="0"/>
              </a:spcBef>
              <a:spcAft>
                <a:spcPts val="0"/>
              </a:spcAft>
              <a:buNone/>
              <a:defRPr sz="1700"/>
            </a:lvl7pPr>
            <a:lvl8pPr lvl="7" rtl="0">
              <a:lnSpc>
                <a:spcPct val="100000"/>
              </a:lnSpc>
              <a:spcBef>
                <a:spcPts val="0"/>
              </a:spcBef>
              <a:spcAft>
                <a:spcPts val="0"/>
              </a:spcAft>
              <a:buNone/>
              <a:defRPr sz="1700"/>
            </a:lvl8pPr>
            <a:lvl9pPr lvl="8" rtl="0">
              <a:lnSpc>
                <a:spcPct val="100000"/>
              </a:lnSpc>
              <a:spcBef>
                <a:spcPts val="0"/>
              </a:spcBef>
              <a:spcAft>
                <a:spcPts val="0"/>
              </a:spcAft>
              <a:buNone/>
              <a:defRPr sz="1700"/>
            </a:lvl9pPr>
          </a:lstStyle>
          <a:p/>
        </p:txBody>
      </p:sp>
      <p:sp>
        <p:nvSpPr>
          <p:cNvPr id="687" name="Google Shape;687;p33"/>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 name="Google Shape;688;p33"/>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 name="Google Shape;689;p33"/>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 name="Google Shape;690;p33"/>
          <p:cNvSpPr/>
          <p:nvPr/>
        </p:nvSpPr>
        <p:spPr>
          <a:xfrm>
            <a:off x="488567" y="364013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 name="Google Shape;691;p33"/>
          <p:cNvSpPr/>
          <p:nvPr/>
        </p:nvSpPr>
        <p:spPr>
          <a:xfrm>
            <a:off x="573798" y="1392652"/>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 name="Google Shape;692;p33"/>
          <p:cNvSpPr/>
          <p:nvPr/>
        </p:nvSpPr>
        <p:spPr>
          <a:xfrm>
            <a:off x="380067" y="7798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 name="Google Shape;693;p33"/>
          <p:cNvSpPr/>
          <p:nvPr/>
        </p:nvSpPr>
        <p:spPr>
          <a:xfrm>
            <a:off x="566617" y="45920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 name="Google Shape;694;p33"/>
          <p:cNvSpPr/>
          <p:nvPr/>
        </p:nvSpPr>
        <p:spPr>
          <a:xfrm>
            <a:off x="412198" y="1593750"/>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 name="Google Shape;695;p33"/>
          <p:cNvSpPr/>
          <p:nvPr/>
        </p:nvSpPr>
        <p:spPr>
          <a:xfrm>
            <a:off x="370211" y="4106388"/>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 name="Google Shape;696;p33"/>
          <p:cNvSpPr/>
          <p:nvPr/>
        </p:nvSpPr>
        <p:spPr>
          <a:xfrm>
            <a:off x="478854" y="1142775"/>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 name="Google Shape;697;p33"/>
          <p:cNvSpPr txBox="1">
            <a:spLocks noGrp="1"/>
          </p:cNvSpPr>
          <p:nvPr>
            <p:ph type="title"/>
          </p:nvPr>
        </p:nvSpPr>
        <p:spPr>
          <a:xfrm>
            <a:off x="1541075" y="544291"/>
            <a:ext cx="6486900" cy="478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rtl="0">
              <a:spcBef>
                <a:spcPts val="0"/>
              </a:spcBef>
              <a:spcAft>
                <a:spcPts val="0"/>
              </a:spcAft>
              <a:buSzPts val="2800"/>
              <a:buNone/>
              <a:defRPr/>
            </a:lvl9pPr>
          </a:lstStyle>
          <a:p/>
        </p:txBody>
      </p:sp>
      <p:sp>
        <p:nvSpPr>
          <p:cNvPr id="698" name="Google Shape;698;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four columns 3">
  <p:cSld name="CUSTOM_5_1">
    <p:spTree>
      <p:nvGrpSpPr>
        <p:cNvPr id="1" name="Shape 699"/>
        <p:cNvGrpSpPr/>
        <p:nvPr/>
      </p:nvGrpSpPr>
      <p:grpSpPr>
        <a:xfrm>
          <a:off x="0" y="0"/>
          <a:ext cx="0" cy="0"/>
          <a:chOff x="0" y="0"/>
          <a:chExt cx="0" cy="0"/>
        </a:xfrm>
      </p:grpSpPr>
      <p:sp>
        <p:nvSpPr>
          <p:cNvPr id="700" name="Google Shape;700;p34"/>
          <p:cNvSpPr/>
          <p:nvPr/>
        </p:nvSpPr>
        <p:spPr>
          <a:xfrm>
            <a:off x="270825" y="111595"/>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 name="Google Shape;701;p34"/>
          <p:cNvSpPr/>
          <p:nvPr/>
        </p:nvSpPr>
        <p:spPr>
          <a:xfrm>
            <a:off x="814925" y="539503"/>
            <a:ext cx="7432399" cy="500753"/>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 name="Google Shape;702;p34"/>
          <p:cNvSpPr/>
          <p:nvPr/>
        </p:nvSpPr>
        <p:spPr>
          <a:xfrm>
            <a:off x="1091993" y="595570"/>
            <a:ext cx="392151" cy="38862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 name="Google Shape;703;p34"/>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 name="Google Shape;704;p34"/>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 name="Google Shape;705;p34"/>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 name="Google Shape;706;p34"/>
          <p:cNvSpPr txBox="1">
            <a:spLocks noGrp="1"/>
          </p:cNvSpPr>
          <p:nvPr>
            <p:ph type="subTitle" idx="1"/>
          </p:nvPr>
        </p:nvSpPr>
        <p:spPr>
          <a:xfrm>
            <a:off x="5144563" y="3004217"/>
            <a:ext cx="2736300" cy="38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500"/>
            </a:lvl1pPr>
            <a:lvl2pPr lvl="1" rtl="0">
              <a:lnSpc>
                <a:spcPct val="100000"/>
              </a:lnSpc>
              <a:spcBef>
                <a:spcPts val="0"/>
              </a:spcBef>
              <a:spcAft>
                <a:spcPts val="0"/>
              </a:spcAft>
              <a:buNone/>
              <a:defRPr sz="1500"/>
            </a:lvl2pPr>
            <a:lvl3pPr lvl="2" rtl="0">
              <a:lnSpc>
                <a:spcPct val="100000"/>
              </a:lnSpc>
              <a:spcBef>
                <a:spcPts val="0"/>
              </a:spcBef>
              <a:spcAft>
                <a:spcPts val="0"/>
              </a:spcAft>
              <a:buNone/>
              <a:defRPr sz="1500"/>
            </a:lvl3pPr>
            <a:lvl4pPr lvl="3" rtl="0">
              <a:lnSpc>
                <a:spcPct val="100000"/>
              </a:lnSpc>
              <a:spcBef>
                <a:spcPts val="0"/>
              </a:spcBef>
              <a:spcAft>
                <a:spcPts val="0"/>
              </a:spcAft>
              <a:buNone/>
              <a:defRPr sz="1500"/>
            </a:lvl4pPr>
            <a:lvl5pPr lvl="4" rtl="0">
              <a:lnSpc>
                <a:spcPct val="100000"/>
              </a:lnSpc>
              <a:spcBef>
                <a:spcPts val="0"/>
              </a:spcBef>
              <a:spcAft>
                <a:spcPts val="0"/>
              </a:spcAft>
              <a:buNone/>
              <a:defRPr sz="1500"/>
            </a:lvl5pPr>
            <a:lvl6pPr lvl="5" rtl="0">
              <a:lnSpc>
                <a:spcPct val="100000"/>
              </a:lnSpc>
              <a:spcBef>
                <a:spcPts val="0"/>
              </a:spcBef>
              <a:spcAft>
                <a:spcPts val="0"/>
              </a:spcAft>
              <a:buNone/>
              <a:defRPr sz="1500"/>
            </a:lvl6pPr>
            <a:lvl7pPr lvl="6" rtl="0">
              <a:lnSpc>
                <a:spcPct val="100000"/>
              </a:lnSpc>
              <a:spcBef>
                <a:spcPts val="0"/>
              </a:spcBef>
              <a:spcAft>
                <a:spcPts val="0"/>
              </a:spcAft>
              <a:buNone/>
              <a:defRPr sz="1500"/>
            </a:lvl7pPr>
            <a:lvl8pPr lvl="7" rtl="0">
              <a:lnSpc>
                <a:spcPct val="100000"/>
              </a:lnSpc>
              <a:spcBef>
                <a:spcPts val="0"/>
              </a:spcBef>
              <a:spcAft>
                <a:spcPts val="0"/>
              </a:spcAft>
              <a:buNone/>
              <a:defRPr sz="1500"/>
            </a:lvl8pPr>
            <a:lvl9pPr lvl="8" rtl="0">
              <a:lnSpc>
                <a:spcPct val="100000"/>
              </a:lnSpc>
              <a:spcBef>
                <a:spcPts val="0"/>
              </a:spcBef>
              <a:spcAft>
                <a:spcPts val="0"/>
              </a:spcAft>
              <a:buNone/>
              <a:defRPr sz="1500"/>
            </a:lvl9pPr>
          </a:lstStyle>
          <a:p/>
        </p:txBody>
      </p:sp>
      <p:sp>
        <p:nvSpPr>
          <p:cNvPr id="707" name="Google Shape;707;p34"/>
          <p:cNvSpPr txBox="1">
            <a:spLocks noGrp="1"/>
          </p:cNvSpPr>
          <p:nvPr>
            <p:ph type="subTitle" idx="2"/>
          </p:nvPr>
        </p:nvSpPr>
        <p:spPr>
          <a:xfrm>
            <a:off x="5144563" y="3668701"/>
            <a:ext cx="2736300" cy="38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500"/>
            </a:lvl1pPr>
            <a:lvl2pPr lvl="1" rtl="0">
              <a:lnSpc>
                <a:spcPct val="100000"/>
              </a:lnSpc>
              <a:spcBef>
                <a:spcPts val="0"/>
              </a:spcBef>
              <a:spcAft>
                <a:spcPts val="0"/>
              </a:spcAft>
              <a:buNone/>
              <a:defRPr sz="1500"/>
            </a:lvl2pPr>
            <a:lvl3pPr lvl="2" rtl="0">
              <a:lnSpc>
                <a:spcPct val="100000"/>
              </a:lnSpc>
              <a:spcBef>
                <a:spcPts val="0"/>
              </a:spcBef>
              <a:spcAft>
                <a:spcPts val="0"/>
              </a:spcAft>
              <a:buNone/>
              <a:defRPr sz="1500"/>
            </a:lvl3pPr>
            <a:lvl4pPr lvl="3" rtl="0">
              <a:lnSpc>
                <a:spcPct val="100000"/>
              </a:lnSpc>
              <a:spcBef>
                <a:spcPts val="0"/>
              </a:spcBef>
              <a:spcAft>
                <a:spcPts val="0"/>
              </a:spcAft>
              <a:buNone/>
              <a:defRPr sz="1500"/>
            </a:lvl4pPr>
            <a:lvl5pPr lvl="4" rtl="0">
              <a:lnSpc>
                <a:spcPct val="100000"/>
              </a:lnSpc>
              <a:spcBef>
                <a:spcPts val="0"/>
              </a:spcBef>
              <a:spcAft>
                <a:spcPts val="0"/>
              </a:spcAft>
              <a:buNone/>
              <a:defRPr sz="1500"/>
            </a:lvl5pPr>
            <a:lvl6pPr lvl="5" rtl="0">
              <a:lnSpc>
                <a:spcPct val="100000"/>
              </a:lnSpc>
              <a:spcBef>
                <a:spcPts val="0"/>
              </a:spcBef>
              <a:spcAft>
                <a:spcPts val="0"/>
              </a:spcAft>
              <a:buNone/>
              <a:defRPr sz="1500"/>
            </a:lvl6pPr>
            <a:lvl7pPr lvl="6" rtl="0">
              <a:lnSpc>
                <a:spcPct val="100000"/>
              </a:lnSpc>
              <a:spcBef>
                <a:spcPts val="0"/>
              </a:spcBef>
              <a:spcAft>
                <a:spcPts val="0"/>
              </a:spcAft>
              <a:buNone/>
              <a:defRPr sz="1500"/>
            </a:lvl7pPr>
            <a:lvl8pPr lvl="7" rtl="0">
              <a:lnSpc>
                <a:spcPct val="100000"/>
              </a:lnSpc>
              <a:spcBef>
                <a:spcPts val="0"/>
              </a:spcBef>
              <a:spcAft>
                <a:spcPts val="0"/>
              </a:spcAft>
              <a:buNone/>
              <a:defRPr sz="1500"/>
            </a:lvl8pPr>
            <a:lvl9pPr lvl="8" rtl="0">
              <a:lnSpc>
                <a:spcPct val="100000"/>
              </a:lnSpc>
              <a:spcBef>
                <a:spcPts val="0"/>
              </a:spcBef>
              <a:spcAft>
                <a:spcPts val="0"/>
              </a:spcAft>
              <a:buNone/>
              <a:defRPr sz="1500"/>
            </a:lvl9pPr>
          </a:lstStyle>
          <a:p/>
        </p:txBody>
      </p:sp>
      <p:sp>
        <p:nvSpPr>
          <p:cNvPr id="708" name="Google Shape;708;p34"/>
          <p:cNvSpPr txBox="1">
            <a:spLocks noGrp="1"/>
          </p:cNvSpPr>
          <p:nvPr>
            <p:ph type="subTitle" idx="3"/>
          </p:nvPr>
        </p:nvSpPr>
        <p:spPr>
          <a:xfrm>
            <a:off x="5144563" y="2339733"/>
            <a:ext cx="2736300" cy="38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500"/>
            </a:lvl1pPr>
            <a:lvl2pPr lvl="1" rtl="0">
              <a:lnSpc>
                <a:spcPct val="100000"/>
              </a:lnSpc>
              <a:spcBef>
                <a:spcPts val="0"/>
              </a:spcBef>
              <a:spcAft>
                <a:spcPts val="0"/>
              </a:spcAft>
              <a:buNone/>
              <a:defRPr sz="1500"/>
            </a:lvl2pPr>
            <a:lvl3pPr lvl="2" rtl="0">
              <a:lnSpc>
                <a:spcPct val="100000"/>
              </a:lnSpc>
              <a:spcBef>
                <a:spcPts val="0"/>
              </a:spcBef>
              <a:spcAft>
                <a:spcPts val="0"/>
              </a:spcAft>
              <a:buNone/>
              <a:defRPr sz="1500"/>
            </a:lvl3pPr>
            <a:lvl4pPr lvl="3" rtl="0">
              <a:lnSpc>
                <a:spcPct val="100000"/>
              </a:lnSpc>
              <a:spcBef>
                <a:spcPts val="0"/>
              </a:spcBef>
              <a:spcAft>
                <a:spcPts val="0"/>
              </a:spcAft>
              <a:buNone/>
              <a:defRPr sz="1500"/>
            </a:lvl4pPr>
            <a:lvl5pPr lvl="4" rtl="0">
              <a:lnSpc>
                <a:spcPct val="100000"/>
              </a:lnSpc>
              <a:spcBef>
                <a:spcPts val="0"/>
              </a:spcBef>
              <a:spcAft>
                <a:spcPts val="0"/>
              </a:spcAft>
              <a:buNone/>
              <a:defRPr sz="1500"/>
            </a:lvl5pPr>
            <a:lvl6pPr lvl="5" rtl="0">
              <a:lnSpc>
                <a:spcPct val="100000"/>
              </a:lnSpc>
              <a:spcBef>
                <a:spcPts val="0"/>
              </a:spcBef>
              <a:spcAft>
                <a:spcPts val="0"/>
              </a:spcAft>
              <a:buNone/>
              <a:defRPr sz="1500"/>
            </a:lvl6pPr>
            <a:lvl7pPr lvl="6" rtl="0">
              <a:lnSpc>
                <a:spcPct val="100000"/>
              </a:lnSpc>
              <a:spcBef>
                <a:spcPts val="0"/>
              </a:spcBef>
              <a:spcAft>
                <a:spcPts val="0"/>
              </a:spcAft>
              <a:buNone/>
              <a:defRPr sz="1500"/>
            </a:lvl7pPr>
            <a:lvl8pPr lvl="7" rtl="0">
              <a:lnSpc>
                <a:spcPct val="100000"/>
              </a:lnSpc>
              <a:spcBef>
                <a:spcPts val="0"/>
              </a:spcBef>
              <a:spcAft>
                <a:spcPts val="0"/>
              </a:spcAft>
              <a:buNone/>
              <a:defRPr sz="1500"/>
            </a:lvl8pPr>
            <a:lvl9pPr lvl="8" rtl="0">
              <a:lnSpc>
                <a:spcPct val="100000"/>
              </a:lnSpc>
              <a:spcBef>
                <a:spcPts val="0"/>
              </a:spcBef>
              <a:spcAft>
                <a:spcPts val="0"/>
              </a:spcAft>
              <a:buNone/>
              <a:defRPr sz="1500"/>
            </a:lvl9pPr>
          </a:lstStyle>
          <a:p/>
        </p:txBody>
      </p:sp>
      <p:sp>
        <p:nvSpPr>
          <p:cNvPr id="709" name="Google Shape;709;p34"/>
          <p:cNvSpPr txBox="1">
            <a:spLocks noGrp="1"/>
          </p:cNvSpPr>
          <p:nvPr>
            <p:ph type="subTitle" idx="4"/>
          </p:nvPr>
        </p:nvSpPr>
        <p:spPr>
          <a:xfrm>
            <a:off x="5144563" y="1675249"/>
            <a:ext cx="2736300" cy="38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500"/>
            </a:lvl1pPr>
            <a:lvl2pPr lvl="1" rtl="0">
              <a:lnSpc>
                <a:spcPct val="100000"/>
              </a:lnSpc>
              <a:spcBef>
                <a:spcPts val="0"/>
              </a:spcBef>
              <a:spcAft>
                <a:spcPts val="0"/>
              </a:spcAft>
              <a:buNone/>
              <a:defRPr sz="1500"/>
            </a:lvl2pPr>
            <a:lvl3pPr lvl="2" rtl="0">
              <a:lnSpc>
                <a:spcPct val="100000"/>
              </a:lnSpc>
              <a:spcBef>
                <a:spcPts val="0"/>
              </a:spcBef>
              <a:spcAft>
                <a:spcPts val="0"/>
              </a:spcAft>
              <a:buNone/>
              <a:defRPr sz="1500"/>
            </a:lvl3pPr>
            <a:lvl4pPr lvl="3" rtl="0">
              <a:lnSpc>
                <a:spcPct val="100000"/>
              </a:lnSpc>
              <a:spcBef>
                <a:spcPts val="0"/>
              </a:spcBef>
              <a:spcAft>
                <a:spcPts val="0"/>
              </a:spcAft>
              <a:buNone/>
              <a:defRPr sz="1500"/>
            </a:lvl4pPr>
            <a:lvl5pPr lvl="4" rtl="0">
              <a:lnSpc>
                <a:spcPct val="100000"/>
              </a:lnSpc>
              <a:spcBef>
                <a:spcPts val="0"/>
              </a:spcBef>
              <a:spcAft>
                <a:spcPts val="0"/>
              </a:spcAft>
              <a:buNone/>
              <a:defRPr sz="1500"/>
            </a:lvl5pPr>
            <a:lvl6pPr lvl="5" rtl="0">
              <a:lnSpc>
                <a:spcPct val="100000"/>
              </a:lnSpc>
              <a:spcBef>
                <a:spcPts val="0"/>
              </a:spcBef>
              <a:spcAft>
                <a:spcPts val="0"/>
              </a:spcAft>
              <a:buNone/>
              <a:defRPr sz="1500"/>
            </a:lvl6pPr>
            <a:lvl7pPr lvl="6" rtl="0">
              <a:lnSpc>
                <a:spcPct val="100000"/>
              </a:lnSpc>
              <a:spcBef>
                <a:spcPts val="0"/>
              </a:spcBef>
              <a:spcAft>
                <a:spcPts val="0"/>
              </a:spcAft>
              <a:buNone/>
              <a:defRPr sz="1500"/>
            </a:lvl7pPr>
            <a:lvl8pPr lvl="7" rtl="0">
              <a:lnSpc>
                <a:spcPct val="100000"/>
              </a:lnSpc>
              <a:spcBef>
                <a:spcPts val="0"/>
              </a:spcBef>
              <a:spcAft>
                <a:spcPts val="0"/>
              </a:spcAft>
              <a:buNone/>
              <a:defRPr sz="1500"/>
            </a:lvl8pPr>
            <a:lvl9pPr lvl="8" rtl="0">
              <a:lnSpc>
                <a:spcPct val="100000"/>
              </a:lnSpc>
              <a:spcBef>
                <a:spcPts val="0"/>
              </a:spcBef>
              <a:spcAft>
                <a:spcPts val="0"/>
              </a:spcAft>
              <a:buNone/>
              <a:defRPr sz="1500"/>
            </a:lvl9pPr>
          </a:lstStyle>
          <a:p/>
        </p:txBody>
      </p:sp>
      <p:sp>
        <p:nvSpPr>
          <p:cNvPr id="710" name="Google Shape;710;p34"/>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 name="Google Shape;711;p34"/>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 name="Google Shape;712;p34"/>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 name="Google Shape;713;p34"/>
          <p:cNvSpPr/>
          <p:nvPr/>
        </p:nvSpPr>
        <p:spPr>
          <a:xfrm>
            <a:off x="488567" y="364013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714;p34"/>
          <p:cNvSpPr/>
          <p:nvPr/>
        </p:nvSpPr>
        <p:spPr>
          <a:xfrm>
            <a:off x="573798" y="1392652"/>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34"/>
          <p:cNvSpPr/>
          <p:nvPr/>
        </p:nvSpPr>
        <p:spPr>
          <a:xfrm>
            <a:off x="380067" y="7798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34"/>
          <p:cNvSpPr/>
          <p:nvPr/>
        </p:nvSpPr>
        <p:spPr>
          <a:xfrm>
            <a:off x="566617" y="45920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34"/>
          <p:cNvSpPr/>
          <p:nvPr/>
        </p:nvSpPr>
        <p:spPr>
          <a:xfrm>
            <a:off x="3593714" y="4713664"/>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34"/>
          <p:cNvSpPr/>
          <p:nvPr/>
        </p:nvSpPr>
        <p:spPr>
          <a:xfrm>
            <a:off x="412198" y="1593750"/>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34"/>
          <p:cNvSpPr/>
          <p:nvPr/>
        </p:nvSpPr>
        <p:spPr>
          <a:xfrm>
            <a:off x="370211" y="4106388"/>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720;p34"/>
          <p:cNvSpPr/>
          <p:nvPr/>
        </p:nvSpPr>
        <p:spPr>
          <a:xfrm>
            <a:off x="478854" y="1142775"/>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721;p34"/>
          <p:cNvSpPr/>
          <p:nvPr/>
        </p:nvSpPr>
        <p:spPr>
          <a:xfrm>
            <a:off x="1932211" y="4725775"/>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34"/>
          <p:cNvSpPr/>
          <p:nvPr/>
        </p:nvSpPr>
        <p:spPr>
          <a:xfrm>
            <a:off x="329898" y="2761638"/>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 name="Google Shape;723;p34"/>
          <p:cNvSpPr/>
          <p:nvPr/>
        </p:nvSpPr>
        <p:spPr>
          <a:xfrm>
            <a:off x="4357892" y="4875700"/>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 name="Google Shape;724;p34"/>
          <p:cNvSpPr txBox="1">
            <a:spLocks noGrp="1"/>
          </p:cNvSpPr>
          <p:nvPr>
            <p:ph type="title"/>
          </p:nvPr>
        </p:nvSpPr>
        <p:spPr>
          <a:xfrm>
            <a:off x="1541075" y="544291"/>
            <a:ext cx="64869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5" name="Google Shape;725;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four columns 5">
  <p:cSld name="CUSTOM_5_1_1">
    <p:spTree>
      <p:nvGrpSpPr>
        <p:cNvPr id="1" name="Shape 726"/>
        <p:cNvGrpSpPr/>
        <p:nvPr/>
      </p:nvGrpSpPr>
      <p:grpSpPr>
        <a:xfrm>
          <a:off x="0" y="0"/>
          <a:ext cx="0" cy="0"/>
          <a:chOff x="0" y="0"/>
          <a:chExt cx="0" cy="0"/>
        </a:xfrm>
      </p:grpSpPr>
      <p:sp>
        <p:nvSpPr>
          <p:cNvPr id="727" name="Google Shape;727;p35"/>
          <p:cNvSpPr/>
          <p:nvPr/>
        </p:nvSpPr>
        <p:spPr>
          <a:xfrm>
            <a:off x="270825" y="111595"/>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35"/>
          <p:cNvSpPr/>
          <p:nvPr/>
        </p:nvSpPr>
        <p:spPr>
          <a:xfrm>
            <a:off x="814925" y="539503"/>
            <a:ext cx="7432399" cy="500753"/>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35"/>
          <p:cNvSpPr/>
          <p:nvPr/>
        </p:nvSpPr>
        <p:spPr>
          <a:xfrm>
            <a:off x="1091993" y="595570"/>
            <a:ext cx="392151" cy="38862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35"/>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35"/>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35"/>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35"/>
          <p:cNvSpPr txBox="1">
            <a:spLocks noGrp="1"/>
          </p:cNvSpPr>
          <p:nvPr>
            <p:ph type="subTitle" idx="1"/>
          </p:nvPr>
        </p:nvSpPr>
        <p:spPr>
          <a:xfrm>
            <a:off x="1692688" y="2926348"/>
            <a:ext cx="2736300" cy="38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500"/>
            </a:lvl1pPr>
            <a:lvl2pPr lvl="1" rtl="0">
              <a:lnSpc>
                <a:spcPct val="100000"/>
              </a:lnSpc>
              <a:spcBef>
                <a:spcPts val="0"/>
              </a:spcBef>
              <a:spcAft>
                <a:spcPts val="0"/>
              </a:spcAft>
              <a:buNone/>
              <a:defRPr sz="1500"/>
            </a:lvl2pPr>
            <a:lvl3pPr lvl="2" rtl="0">
              <a:lnSpc>
                <a:spcPct val="100000"/>
              </a:lnSpc>
              <a:spcBef>
                <a:spcPts val="0"/>
              </a:spcBef>
              <a:spcAft>
                <a:spcPts val="0"/>
              </a:spcAft>
              <a:buNone/>
              <a:defRPr sz="1500"/>
            </a:lvl3pPr>
            <a:lvl4pPr lvl="3" rtl="0">
              <a:lnSpc>
                <a:spcPct val="100000"/>
              </a:lnSpc>
              <a:spcBef>
                <a:spcPts val="0"/>
              </a:spcBef>
              <a:spcAft>
                <a:spcPts val="0"/>
              </a:spcAft>
              <a:buNone/>
              <a:defRPr sz="1500"/>
            </a:lvl4pPr>
            <a:lvl5pPr lvl="4" rtl="0">
              <a:lnSpc>
                <a:spcPct val="100000"/>
              </a:lnSpc>
              <a:spcBef>
                <a:spcPts val="0"/>
              </a:spcBef>
              <a:spcAft>
                <a:spcPts val="0"/>
              </a:spcAft>
              <a:buNone/>
              <a:defRPr sz="1500"/>
            </a:lvl5pPr>
            <a:lvl6pPr lvl="5" rtl="0">
              <a:lnSpc>
                <a:spcPct val="100000"/>
              </a:lnSpc>
              <a:spcBef>
                <a:spcPts val="0"/>
              </a:spcBef>
              <a:spcAft>
                <a:spcPts val="0"/>
              </a:spcAft>
              <a:buNone/>
              <a:defRPr sz="1500"/>
            </a:lvl6pPr>
            <a:lvl7pPr lvl="6" rtl="0">
              <a:lnSpc>
                <a:spcPct val="100000"/>
              </a:lnSpc>
              <a:spcBef>
                <a:spcPts val="0"/>
              </a:spcBef>
              <a:spcAft>
                <a:spcPts val="0"/>
              </a:spcAft>
              <a:buNone/>
              <a:defRPr sz="1500"/>
            </a:lvl7pPr>
            <a:lvl8pPr lvl="7" rtl="0">
              <a:lnSpc>
                <a:spcPct val="100000"/>
              </a:lnSpc>
              <a:spcBef>
                <a:spcPts val="0"/>
              </a:spcBef>
              <a:spcAft>
                <a:spcPts val="0"/>
              </a:spcAft>
              <a:buNone/>
              <a:defRPr sz="1500"/>
            </a:lvl8pPr>
            <a:lvl9pPr lvl="8" rtl="0">
              <a:lnSpc>
                <a:spcPct val="100000"/>
              </a:lnSpc>
              <a:spcBef>
                <a:spcPts val="0"/>
              </a:spcBef>
              <a:spcAft>
                <a:spcPts val="0"/>
              </a:spcAft>
              <a:buNone/>
              <a:defRPr sz="1500"/>
            </a:lvl9pPr>
          </a:lstStyle>
          <a:p/>
        </p:txBody>
      </p:sp>
      <p:sp>
        <p:nvSpPr>
          <p:cNvPr id="734" name="Google Shape;734;p35"/>
          <p:cNvSpPr txBox="1">
            <a:spLocks noGrp="1"/>
          </p:cNvSpPr>
          <p:nvPr>
            <p:ph type="subTitle" idx="2"/>
          </p:nvPr>
        </p:nvSpPr>
        <p:spPr>
          <a:xfrm>
            <a:off x="1692688" y="3512975"/>
            <a:ext cx="2734200" cy="38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500"/>
            </a:lvl1pPr>
            <a:lvl2pPr lvl="1" rtl="0">
              <a:lnSpc>
                <a:spcPct val="100000"/>
              </a:lnSpc>
              <a:spcBef>
                <a:spcPts val="0"/>
              </a:spcBef>
              <a:spcAft>
                <a:spcPts val="0"/>
              </a:spcAft>
              <a:buNone/>
              <a:defRPr sz="1500"/>
            </a:lvl2pPr>
            <a:lvl3pPr lvl="2" rtl="0">
              <a:lnSpc>
                <a:spcPct val="100000"/>
              </a:lnSpc>
              <a:spcBef>
                <a:spcPts val="0"/>
              </a:spcBef>
              <a:spcAft>
                <a:spcPts val="0"/>
              </a:spcAft>
              <a:buNone/>
              <a:defRPr sz="1500"/>
            </a:lvl3pPr>
            <a:lvl4pPr lvl="3" rtl="0">
              <a:lnSpc>
                <a:spcPct val="100000"/>
              </a:lnSpc>
              <a:spcBef>
                <a:spcPts val="0"/>
              </a:spcBef>
              <a:spcAft>
                <a:spcPts val="0"/>
              </a:spcAft>
              <a:buNone/>
              <a:defRPr sz="1500"/>
            </a:lvl4pPr>
            <a:lvl5pPr lvl="4" rtl="0">
              <a:lnSpc>
                <a:spcPct val="100000"/>
              </a:lnSpc>
              <a:spcBef>
                <a:spcPts val="0"/>
              </a:spcBef>
              <a:spcAft>
                <a:spcPts val="0"/>
              </a:spcAft>
              <a:buNone/>
              <a:defRPr sz="1500"/>
            </a:lvl5pPr>
            <a:lvl6pPr lvl="5" rtl="0">
              <a:lnSpc>
                <a:spcPct val="100000"/>
              </a:lnSpc>
              <a:spcBef>
                <a:spcPts val="0"/>
              </a:spcBef>
              <a:spcAft>
                <a:spcPts val="0"/>
              </a:spcAft>
              <a:buNone/>
              <a:defRPr sz="1500"/>
            </a:lvl6pPr>
            <a:lvl7pPr lvl="6" rtl="0">
              <a:lnSpc>
                <a:spcPct val="100000"/>
              </a:lnSpc>
              <a:spcBef>
                <a:spcPts val="0"/>
              </a:spcBef>
              <a:spcAft>
                <a:spcPts val="0"/>
              </a:spcAft>
              <a:buNone/>
              <a:defRPr sz="1500"/>
            </a:lvl7pPr>
            <a:lvl8pPr lvl="7" rtl="0">
              <a:lnSpc>
                <a:spcPct val="100000"/>
              </a:lnSpc>
              <a:spcBef>
                <a:spcPts val="0"/>
              </a:spcBef>
              <a:spcAft>
                <a:spcPts val="0"/>
              </a:spcAft>
              <a:buNone/>
              <a:defRPr sz="1500"/>
            </a:lvl8pPr>
            <a:lvl9pPr lvl="8" rtl="0">
              <a:lnSpc>
                <a:spcPct val="100000"/>
              </a:lnSpc>
              <a:spcBef>
                <a:spcPts val="0"/>
              </a:spcBef>
              <a:spcAft>
                <a:spcPts val="0"/>
              </a:spcAft>
              <a:buNone/>
              <a:defRPr sz="1500"/>
            </a:lvl9pPr>
          </a:lstStyle>
          <a:p/>
        </p:txBody>
      </p:sp>
      <p:sp>
        <p:nvSpPr>
          <p:cNvPr id="735" name="Google Shape;735;p35"/>
          <p:cNvSpPr txBox="1">
            <a:spLocks noGrp="1"/>
          </p:cNvSpPr>
          <p:nvPr>
            <p:ph type="subTitle" idx="3"/>
          </p:nvPr>
        </p:nvSpPr>
        <p:spPr>
          <a:xfrm>
            <a:off x="1692688" y="2291910"/>
            <a:ext cx="2736300" cy="38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500"/>
            </a:lvl1pPr>
            <a:lvl2pPr lvl="1" rtl="0">
              <a:lnSpc>
                <a:spcPct val="100000"/>
              </a:lnSpc>
              <a:spcBef>
                <a:spcPts val="0"/>
              </a:spcBef>
              <a:spcAft>
                <a:spcPts val="0"/>
              </a:spcAft>
              <a:buNone/>
              <a:defRPr sz="1500"/>
            </a:lvl2pPr>
            <a:lvl3pPr lvl="2" rtl="0">
              <a:lnSpc>
                <a:spcPct val="100000"/>
              </a:lnSpc>
              <a:spcBef>
                <a:spcPts val="0"/>
              </a:spcBef>
              <a:spcAft>
                <a:spcPts val="0"/>
              </a:spcAft>
              <a:buNone/>
              <a:defRPr sz="1500"/>
            </a:lvl3pPr>
            <a:lvl4pPr lvl="3" rtl="0">
              <a:lnSpc>
                <a:spcPct val="100000"/>
              </a:lnSpc>
              <a:spcBef>
                <a:spcPts val="0"/>
              </a:spcBef>
              <a:spcAft>
                <a:spcPts val="0"/>
              </a:spcAft>
              <a:buNone/>
              <a:defRPr sz="1500"/>
            </a:lvl4pPr>
            <a:lvl5pPr lvl="4" rtl="0">
              <a:lnSpc>
                <a:spcPct val="100000"/>
              </a:lnSpc>
              <a:spcBef>
                <a:spcPts val="0"/>
              </a:spcBef>
              <a:spcAft>
                <a:spcPts val="0"/>
              </a:spcAft>
              <a:buNone/>
              <a:defRPr sz="1500"/>
            </a:lvl5pPr>
            <a:lvl6pPr lvl="5" rtl="0">
              <a:lnSpc>
                <a:spcPct val="100000"/>
              </a:lnSpc>
              <a:spcBef>
                <a:spcPts val="0"/>
              </a:spcBef>
              <a:spcAft>
                <a:spcPts val="0"/>
              </a:spcAft>
              <a:buNone/>
              <a:defRPr sz="1500"/>
            </a:lvl6pPr>
            <a:lvl7pPr lvl="6" rtl="0">
              <a:lnSpc>
                <a:spcPct val="100000"/>
              </a:lnSpc>
              <a:spcBef>
                <a:spcPts val="0"/>
              </a:spcBef>
              <a:spcAft>
                <a:spcPts val="0"/>
              </a:spcAft>
              <a:buNone/>
              <a:defRPr sz="1500"/>
            </a:lvl7pPr>
            <a:lvl8pPr lvl="7" rtl="0">
              <a:lnSpc>
                <a:spcPct val="100000"/>
              </a:lnSpc>
              <a:spcBef>
                <a:spcPts val="0"/>
              </a:spcBef>
              <a:spcAft>
                <a:spcPts val="0"/>
              </a:spcAft>
              <a:buNone/>
              <a:defRPr sz="1500"/>
            </a:lvl8pPr>
            <a:lvl9pPr lvl="8" rtl="0">
              <a:lnSpc>
                <a:spcPct val="100000"/>
              </a:lnSpc>
              <a:spcBef>
                <a:spcPts val="0"/>
              </a:spcBef>
              <a:spcAft>
                <a:spcPts val="0"/>
              </a:spcAft>
              <a:buNone/>
              <a:defRPr sz="1500"/>
            </a:lvl9pPr>
          </a:lstStyle>
          <a:p/>
        </p:txBody>
      </p:sp>
      <p:sp>
        <p:nvSpPr>
          <p:cNvPr id="736" name="Google Shape;736;p35"/>
          <p:cNvSpPr txBox="1">
            <a:spLocks noGrp="1"/>
          </p:cNvSpPr>
          <p:nvPr>
            <p:ph type="subTitle" idx="4"/>
          </p:nvPr>
        </p:nvSpPr>
        <p:spPr>
          <a:xfrm>
            <a:off x="1692688" y="1703059"/>
            <a:ext cx="2736300" cy="38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500"/>
            </a:lvl1pPr>
            <a:lvl2pPr lvl="1" rtl="0">
              <a:lnSpc>
                <a:spcPct val="100000"/>
              </a:lnSpc>
              <a:spcBef>
                <a:spcPts val="0"/>
              </a:spcBef>
              <a:spcAft>
                <a:spcPts val="0"/>
              </a:spcAft>
              <a:buNone/>
              <a:defRPr sz="1500"/>
            </a:lvl2pPr>
            <a:lvl3pPr lvl="2" rtl="0">
              <a:lnSpc>
                <a:spcPct val="100000"/>
              </a:lnSpc>
              <a:spcBef>
                <a:spcPts val="0"/>
              </a:spcBef>
              <a:spcAft>
                <a:spcPts val="0"/>
              </a:spcAft>
              <a:buNone/>
              <a:defRPr sz="1500"/>
            </a:lvl3pPr>
            <a:lvl4pPr lvl="3" rtl="0">
              <a:lnSpc>
                <a:spcPct val="100000"/>
              </a:lnSpc>
              <a:spcBef>
                <a:spcPts val="0"/>
              </a:spcBef>
              <a:spcAft>
                <a:spcPts val="0"/>
              </a:spcAft>
              <a:buNone/>
              <a:defRPr sz="1500"/>
            </a:lvl4pPr>
            <a:lvl5pPr lvl="4" rtl="0">
              <a:lnSpc>
                <a:spcPct val="100000"/>
              </a:lnSpc>
              <a:spcBef>
                <a:spcPts val="0"/>
              </a:spcBef>
              <a:spcAft>
                <a:spcPts val="0"/>
              </a:spcAft>
              <a:buNone/>
              <a:defRPr sz="1500"/>
            </a:lvl5pPr>
            <a:lvl6pPr lvl="5" rtl="0">
              <a:lnSpc>
                <a:spcPct val="100000"/>
              </a:lnSpc>
              <a:spcBef>
                <a:spcPts val="0"/>
              </a:spcBef>
              <a:spcAft>
                <a:spcPts val="0"/>
              </a:spcAft>
              <a:buNone/>
              <a:defRPr sz="1500"/>
            </a:lvl6pPr>
            <a:lvl7pPr lvl="6" rtl="0">
              <a:lnSpc>
                <a:spcPct val="100000"/>
              </a:lnSpc>
              <a:spcBef>
                <a:spcPts val="0"/>
              </a:spcBef>
              <a:spcAft>
                <a:spcPts val="0"/>
              </a:spcAft>
              <a:buNone/>
              <a:defRPr sz="1500"/>
            </a:lvl7pPr>
            <a:lvl8pPr lvl="7" rtl="0">
              <a:lnSpc>
                <a:spcPct val="100000"/>
              </a:lnSpc>
              <a:spcBef>
                <a:spcPts val="0"/>
              </a:spcBef>
              <a:spcAft>
                <a:spcPts val="0"/>
              </a:spcAft>
              <a:buNone/>
              <a:defRPr sz="1500"/>
            </a:lvl8pPr>
            <a:lvl9pPr lvl="8" rtl="0">
              <a:lnSpc>
                <a:spcPct val="100000"/>
              </a:lnSpc>
              <a:spcBef>
                <a:spcPts val="0"/>
              </a:spcBef>
              <a:spcAft>
                <a:spcPts val="0"/>
              </a:spcAft>
              <a:buNone/>
              <a:defRPr sz="1500"/>
            </a:lvl9pPr>
          </a:lstStyle>
          <a:p/>
        </p:txBody>
      </p:sp>
      <p:sp>
        <p:nvSpPr>
          <p:cNvPr id="737" name="Google Shape;737;p35"/>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35"/>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 name="Google Shape;739;p35"/>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 name="Google Shape;740;p35"/>
          <p:cNvSpPr/>
          <p:nvPr/>
        </p:nvSpPr>
        <p:spPr>
          <a:xfrm>
            <a:off x="488567" y="364013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 name="Google Shape;741;p35"/>
          <p:cNvSpPr/>
          <p:nvPr/>
        </p:nvSpPr>
        <p:spPr>
          <a:xfrm>
            <a:off x="573798" y="1392652"/>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 name="Google Shape;742;p35"/>
          <p:cNvSpPr/>
          <p:nvPr/>
        </p:nvSpPr>
        <p:spPr>
          <a:xfrm>
            <a:off x="380067" y="7798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35"/>
          <p:cNvSpPr/>
          <p:nvPr/>
        </p:nvSpPr>
        <p:spPr>
          <a:xfrm>
            <a:off x="566617" y="45920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 name="Google Shape;744;p35"/>
          <p:cNvSpPr/>
          <p:nvPr/>
        </p:nvSpPr>
        <p:spPr>
          <a:xfrm>
            <a:off x="3593714" y="4713664"/>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 name="Google Shape;745;p35"/>
          <p:cNvSpPr/>
          <p:nvPr/>
        </p:nvSpPr>
        <p:spPr>
          <a:xfrm>
            <a:off x="412198" y="1593750"/>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 name="Google Shape;746;p35"/>
          <p:cNvSpPr/>
          <p:nvPr/>
        </p:nvSpPr>
        <p:spPr>
          <a:xfrm>
            <a:off x="370211" y="4106388"/>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 name="Google Shape;747;p35"/>
          <p:cNvSpPr/>
          <p:nvPr/>
        </p:nvSpPr>
        <p:spPr>
          <a:xfrm>
            <a:off x="478854" y="1142775"/>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 name="Google Shape;748;p35"/>
          <p:cNvSpPr/>
          <p:nvPr/>
        </p:nvSpPr>
        <p:spPr>
          <a:xfrm>
            <a:off x="1932211" y="4725775"/>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 name="Google Shape;749;p35"/>
          <p:cNvSpPr/>
          <p:nvPr/>
        </p:nvSpPr>
        <p:spPr>
          <a:xfrm>
            <a:off x="329898" y="2761638"/>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 name="Google Shape;750;p35"/>
          <p:cNvSpPr/>
          <p:nvPr/>
        </p:nvSpPr>
        <p:spPr>
          <a:xfrm>
            <a:off x="4357892" y="4875700"/>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 name="Google Shape;751;p35"/>
          <p:cNvSpPr txBox="1">
            <a:spLocks noGrp="1"/>
          </p:cNvSpPr>
          <p:nvPr>
            <p:ph type="title"/>
          </p:nvPr>
        </p:nvSpPr>
        <p:spPr>
          <a:xfrm>
            <a:off x="1541075" y="544291"/>
            <a:ext cx="64869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2" name="Google Shape;752;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six columns">
  <p:cSld name="CUSTOM_2">
    <p:spTree>
      <p:nvGrpSpPr>
        <p:cNvPr id="1" name="Shape 753"/>
        <p:cNvGrpSpPr/>
        <p:nvPr/>
      </p:nvGrpSpPr>
      <p:grpSpPr>
        <a:xfrm>
          <a:off x="0" y="0"/>
          <a:ext cx="0" cy="0"/>
          <a:chOff x="0" y="0"/>
          <a:chExt cx="0" cy="0"/>
        </a:xfrm>
      </p:grpSpPr>
      <p:sp>
        <p:nvSpPr>
          <p:cNvPr id="754" name="Google Shape;754;p36"/>
          <p:cNvSpPr/>
          <p:nvPr/>
        </p:nvSpPr>
        <p:spPr>
          <a:xfrm>
            <a:off x="270825" y="111595"/>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 name="Google Shape;755;p36"/>
          <p:cNvSpPr/>
          <p:nvPr/>
        </p:nvSpPr>
        <p:spPr>
          <a:xfrm>
            <a:off x="814925" y="539503"/>
            <a:ext cx="7432399" cy="500753"/>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 name="Google Shape;756;p36"/>
          <p:cNvSpPr/>
          <p:nvPr/>
        </p:nvSpPr>
        <p:spPr>
          <a:xfrm>
            <a:off x="1091993" y="595570"/>
            <a:ext cx="392151" cy="38862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 name="Google Shape;757;p36"/>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 name="Google Shape;758;p36"/>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 name="Google Shape;759;p36"/>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 name="Google Shape;760;p36"/>
          <p:cNvSpPr txBox="1">
            <a:spLocks noGrp="1"/>
          </p:cNvSpPr>
          <p:nvPr>
            <p:ph type="subTitle" idx="1"/>
          </p:nvPr>
        </p:nvSpPr>
        <p:spPr>
          <a:xfrm>
            <a:off x="655849" y="2010844"/>
            <a:ext cx="2406000" cy="67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lvl1pPr>
            <a:lvl2pPr lvl="1" algn="ctr" rtl="0">
              <a:lnSpc>
                <a:spcPct val="100000"/>
              </a:lnSpc>
              <a:spcBef>
                <a:spcPts val="0"/>
              </a:spcBef>
              <a:spcAft>
                <a:spcPts val="0"/>
              </a:spcAft>
              <a:buNone/>
              <a:defRPr sz="1500"/>
            </a:lvl2pPr>
            <a:lvl3pPr lvl="2" algn="ctr" rtl="0">
              <a:lnSpc>
                <a:spcPct val="100000"/>
              </a:lnSpc>
              <a:spcBef>
                <a:spcPts val="0"/>
              </a:spcBef>
              <a:spcAft>
                <a:spcPts val="0"/>
              </a:spcAft>
              <a:buNone/>
              <a:defRPr sz="1500"/>
            </a:lvl3pPr>
            <a:lvl4pPr lvl="3" algn="ctr" rtl="0">
              <a:lnSpc>
                <a:spcPct val="100000"/>
              </a:lnSpc>
              <a:spcBef>
                <a:spcPts val="0"/>
              </a:spcBef>
              <a:spcAft>
                <a:spcPts val="0"/>
              </a:spcAft>
              <a:buNone/>
              <a:defRPr sz="1500"/>
            </a:lvl4pPr>
            <a:lvl5pPr lvl="4" algn="ctr" rtl="0">
              <a:lnSpc>
                <a:spcPct val="100000"/>
              </a:lnSpc>
              <a:spcBef>
                <a:spcPts val="0"/>
              </a:spcBef>
              <a:spcAft>
                <a:spcPts val="0"/>
              </a:spcAft>
              <a:buNone/>
              <a:defRPr sz="1500"/>
            </a:lvl5pPr>
            <a:lvl6pPr lvl="5" algn="ctr" rtl="0">
              <a:lnSpc>
                <a:spcPct val="100000"/>
              </a:lnSpc>
              <a:spcBef>
                <a:spcPts val="0"/>
              </a:spcBef>
              <a:spcAft>
                <a:spcPts val="0"/>
              </a:spcAft>
              <a:buNone/>
              <a:defRPr sz="1500"/>
            </a:lvl6pPr>
            <a:lvl7pPr lvl="6" algn="ctr" rtl="0">
              <a:lnSpc>
                <a:spcPct val="100000"/>
              </a:lnSpc>
              <a:spcBef>
                <a:spcPts val="0"/>
              </a:spcBef>
              <a:spcAft>
                <a:spcPts val="0"/>
              </a:spcAft>
              <a:buNone/>
              <a:defRPr sz="1500"/>
            </a:lvl7pPr>
            <a:lvl8pPr lvl="7" algn="ctr" rtl="0">
              <a:lnSpc>
                <a:spcPct val="100000"/>
              </a:lnSpc>
              <a:spcBef>
                <a:spcPts val="0"/>
              </a:spcBef>
              <a:spcAft>
                <a:spcPts val="0"/>
              </a:spcAft>
              <a:buNone/>
              <a:defRPr sz="1500"/>
            </a:lvl8pPr>
            <a:lvl9pPr lvl="8" algn="ctr" rtl="0">
              <a:lnSpc>
                <a:spcPct val="100000"/>
              </a:lnSpc>
              <a:spcBef>
                <a:spcPts val="0"/>
              </a:spcBef>
              <a:spcAft>
                <a:spcPts val="0"/>
              </a:spcAft>
              <a:buNone/>
              <a:defRPr sz="1500"/>
            </a:lvl9pPr>
          </a:lstStyle>
          <a:p/>
        </p:txBody>
      </p:sp>
      <p:sp>
        <p:nvSpPr>
          <p:cNvPr id="761" name="Google Shape;761;p36"/>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 name="Google Shape;762;p36"/>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 name="Google Shape;763;p36"/>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 name="Google Shape;764;p36"/>
          <p:cNvSpPr txBox="1">
            <a:spLocks noGrp="1"/>
          </p:cNvSpPr>
          <p:nvPr>
            <p:ph type="subTitle" idx="2"/>
          </p:nvPr>
        </p:nvSpPr>
        <p:spPr>
          <a:xfrm>
            <a:off x="3167861" y="2011144"/>
            <a:ext cx="2404800" cy="676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lvl1pPr>
            <a:lvl2pPr lvl="1" algn="ctr" rtl="0">
              <a:lnSpc>
                <a:spcPct val="100000"/>
              </a:lnSpc>
              <a:spcBef>
                <a:spcPts val="0"/>
              </a:spcBef>
              <a:spcAft>
                <a:spcPts val="0"/>
              </a:spcAft>
              <a:buNone/>
              <a:defRPr sz="1500"/>
            </a:lvl2pPr>
            <a:lvl3pPr lvl="2" algn="ctr" rtl="0">
              <a:lnSpc>
                <a:spcPct val="100000"/>
              </a:lnSpc>
              <a:spcBef>
                <a:spcPts val="0"/>
              </a:spcBef>
              <a:spcAft>
                <a:spcPts val="0"/>
              </a:spcAft>
              <a:buNone/>
              <a:defRPr sz="1500"/>
            </a:lvl3pPr>
            <a:lvl4pPr lvl="3" algn="ctr" rtl="0">
              <a:lnSpc>
                <a:spcPct val="100000"/>
              </a:lnSpc>
              <a:spcBef>
                <a:spcPts val="0"/>
              </a:spcBef>
              <a:spcAft>
                <a:spcPts val="0"/>
              </a:spcAft>
              <a:buNone/>
              <a:defRPr sz="1500"/>
            </a:lvl4pPr>
            <a:lvl5pPr lvl="4" algn="ctr" rtl="0">
              <a:lnSpc>
                <a:spcPct val="100000"/>
              </a:lnSpc>
              <a:spcBef>
                <a:spcPts val="0"/>
              </a:spcBef>
              <a:spcAft>
                <a:spcPts val="0"/>
              </a:spcAft>
              <a:buNone/>
              <a:defRPr sz="1500"/>
            </a:lvl5pPr>
            <a:lvl6pPr lvl="5" algn="ctr" rtl="0">
              <a:lnSpc>
                <a:spcPct val="100000"/>
              </a:lnSpc>
              <a:spcBef>
                <a:spcPts val="0"/>
              </a:spcBef>
              <a:spcAft>
                <a:spcPts val="0"/>
              </a:spcAft>
              <a:buNone/>
              <a:defRPr sz="1500"/>
            </a:lvl6pPr>
            <a:lvl7pPr lvl="6" algn="ctr" rtl="0">
              <a:lnSpc>
                <a:spcPct val="100000"/>
              </a:lnSpc>
              <a:spcBef>
                <a:spcPts val="0"/>
              </a:spcBef>
              <a:spcAft>
                <a:spcPts val="0"/>
              </a:spcAft>
              <a:buNone/>
              <a:defRPr sz="1500"/>
            </a:lvl7pPr>
            <a:lvl8pPr lvl="7" algn="ctr" rtl="0">
              <a:lnSpc>
                <a:spcPct val="100000"/>
              </a:lnSpc>
              <a:spcBef>
                <a:spcPts val="0"/>
              </a:spcBef>
              <a:spcAft>
                <a:spcPts val="0"/>
              </a:spcAft>
              <a:buNone/>
              <a:defRPr sz="1500"/>
            </a:lvl8pPr>
            <a:lvl9pPr lvl="8" algn="ctr" rtl="0">
              <a:lnSpc>
                <a:spcPct val="100000"/>
              </a:lnSpc>
              <a:spcBef>
                <a:spcPts val="0"/>
              </a:spcBef>
              <a:spcAft>
                <a:spcPts val="0"/>
              </a:spcAft>
              <a:buNone/>
              <a:defRPr sz="1500"/>
            </a:lvl9pPr>
          </a:lstStyle>
          <a:p/>
        </p:txBody>
      </p:sp>
      <p:sp>
        <p:nvSpPr>
          <p:cNvPr id="765" name="Google Shape;765;p36"/>
          <p:cNvSpPr txBox="1">
            <a:spLocks noGrp="1"/>
          </p:cNvSpPr>
          <p:nvPr>
            <p:ph type="subTitle" idx="3"/>
          </p:nvPr>
        </p:nvSpPr>
        <p:spPr>
          <a:xfrm>
            <a:off x="5668586" y="2011144"/>
            <a:ext cx="2404800" cy="676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lvl1pPr>
            <a:lvl2pPr lvl="1" algn="ctr" rtl="0">
              <a:lnSpc>
                <a:spcPct val="100000"/>
              </a:lnSpc>
              <a:spcBef>
                <a:spcPts val="0"/>
              </a:spcBef>
              <a:spcAft>
                <a:spcPts val="0"/>
              </a:spcAft>
              <a:buNone/>
              <a:defRPr sz="1500"/>
            </a:lvl2pPr>
            <a:lvl3pPr lvl="2" algn="ctr" rtl="0">
              <a:lnSpc>
                <a:spcPct val="100000"/>
              </a:lnSpc>
              <a:spcBef>
                <a:spcPts val="0"/>
              </a:spcBef>
              <a:spcAft>
                <a:spcPts val="0"/>
              </a:spcAft>
              <a:buNone/>
              <a:defRPr sz="1500"/>
            </a:lvl3pPr>
            <a:lvl4pPr lvl="3" algn="ctr" rtl="0">
              <a:lnSpc>
                <a:spcPct val="100000"/>
              </a:lnSpc>
              <a:spcBef>
                <a:spcPts val="0"/>
              </a:spcBef>
              <a:spcAft>
                <a:spcPts val="0"/>
              </a:spcAft>
              <a:buNone/>
              <a:defRPr sz="1500"/>
            </a:lvl4pPr>
            <a:lvl5pPr lvl="4" algn="ctr" rtl="0">
              <a:lnSpc>
                <a:spcPct val="100000"/>
              </a:lnSpc>
              <a:spcBef>
                <a:spcPts val="0"/>
              </a:spcBef>
              <a:spcAft>
                <a:spcPts val="0"/>
              </a:spcAft>
              <a:buNone/>
              <a:defRPr sz="1500"/>
            </a:lvl5pPr>
            <a:lvl6pPr lvl="5" algn="ctr" rtl="0">
              <a:lnSpc>
                <a:spcPct val="100000"/>
              </a:lnSpc>
              <a:spcBef>
                <a:spcPts val="0"/>
              </a:spcBef>
              <a:spcAft>
                <a:spcPts val="0"/>
              </a:spcAft>
              <a:buNone/>
              <a:defRPr sz="1500"/>
            </a:lvl6pPr>
            <a:lvl7pPr lvl="6" algn="ctr" rtl="0">
              <a:lnSpc>
                <a:spcPct val="100000"/>
              </a:lnSpc>
              <a:spcBef>
                <a:spcPts val="0"/>
              </a:spcBef>
              <a:spcAft>
                <a:spcPts val="0"/>
              </a:spcAft>
              <a:buNone/>
              <a:defRPr sz="1500"/>
            </a:lvl7pPr>
            <a:lvl8pPr lvl="7" algn="ctr" rtl="0">
              <a:lnSpc>
                <a:spcPct val="100000"/>
              </a:lnSpc>
              <a:spcBef>
                <a:spcPts val="0"/>
              </a:spcBef>
              <a:spcAft>
                <a:spcPts val="0"/>
              </a:spcAft>
              <a:buNone/>
              <a:defRPr sz="1500"/>
            </a:lvl8pPr>
            <a:lvl9pPr lvl="8" algn="ctr" rtl="0">
              <a:lnSpc>
                <a:spcPct val="100000"/>
              </a:lnSpc>
              <a:spcBef>
                <a:spcPts val="0"/>
              </a:spcBef>
              <a:spcAft>
                <a:spcPts val="0"/>
              </a:spcAft>
              <a:buNone/>
              <a:defRPr sz="1500"/>
            </a:lvl9pPr>
          </a:lstStyle>
          <a:p/>
        </p:txBody>
      </p:sp>
      <p:sp>
        <p:nvSpPr>
          <p:cNvPr id="766" name="Google Shape;766;p36"/>
          <p:cNvSpPr txBox="1">
            <a:spLocks noGrp="1"/>
          </p:cNvSpPr>
          <p:nvPr>
            <p:ph type="subTitle" idx="4"/>
          </p:nvPr>
        </p:nvSpPr>
        <p:spPr>
          <a:xfrm>
            <a:off x="636086" y="3808938"/>
            <a:ext cx="2404800" cy="676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lvl1pPr>
            <a:lvl2pPr lvl="1" algn="ctr" rtl="0">
              <a:lnSpc>
                <a:spcPct val="100000"/>
              </a:lnSpc>
              <a:spcBef>
                <a:spcPts val="0"/>
              </a:spcBef>
              <a:spcAft>
                <a:spcPts val="0"/>
              </a:spcAft>
              <a:buNone/>
              <a:defRPr sz="1500"/>
            </a:lvl2pPr>
            <a:lvl3pPr lvl="2" algn="ctr" rtl="0">
              <a:lnSpc>
                <a:spcPct val="100000"/>
              </a:lnSpc>
              <a:spcBef>
                <a:spcPts val="0"/>
              </a:spcBef>
              <a:spcAft>
                <a:spcPts val="0"/>
              </a:spcAft>
              <a:buNone/>
              <a:defRPr sz="1500"/>
            </a:lvl3pPr>
            <a:lvl4pPr lvl="3" algn="ctr" rtl="0">
              <a:lnSpc>
                <a:spcPct val="100000"/>
              </a:lnSpc>
              <a:spcBef>
                <a:spcPts val="0"/>
              </a:spcBef>
              <a:spcAft>
                <a:spcPts val="0"/>
              </a:spcAft>
              <a:buNone/>
              <a:defRPr sz="1500"/>
            </a:lvl4pPr>
            <a:lvl5pPr lvl="4" algn="ctr" rtl="0">
              <a:lnSpc>
                <a:spcPct val="100000"/>
              </a:lnSpc>
              <a:spcBef>
                <a:spcPts val="0"/>
              </a:spcBef>
              <a:spcAft>
                <a:spcPts val="0"/>
              </a:spcAft>
              <a:buNone/>
              <a:defRPr sz="1500"/>
            </a:lvl5pPr>
            <a:lvl6pPr lvl="5" algn="ctr" rtl="0">
              <a:lnSpc>
                <a:spcPct val="100000"/>
              </a:lnSpc>
              <a:spcBef>
                <a:spcPts val="0"/>
              </a:spcBef>
              <a:spcAft>
                <a:spcPts val="0"/>
              </a:spcAft>
              <a:buNone/>
              <a:defRPr sz="1500"/>
            </a:lvl6pPr>
            <a:lvl7pPr lvl="6" algn="ctr" rtl="0">
              <a:lnSpc>
                <a:spcPct val="100000"/>
              </a:lnSpc>
              <a:spcBef>
                <a:spcPts val="0"/>
              </a:spcBef>
              <a:spcAft>
                <a:spcPts val="0"/>
              </a:spcAft>
              <a:buNone/>
              <a:defRPr sz="1500"/>
            </a:lvl7pPr>
            <a:lvl8pPr lvl="7" algn="ctr" rtl="0">
              <a:lnSpc>
                <a:spcPct val="100000"/>
              </a:lnSpc>
              <a:spcBef>
                <a:spcPts val="0"/>
              </a:spcBef>
              <a:spcAft>
                <a:spcPts val="0"/>
              </a:spcAft>
              <a:buNone/>
              <a:defRPr sz="1500"/>
            </a:lvl8pPr>
            <a:lvl9pPr lvl="8" algn="ctr" rtl="0">
              <a:lnSpc>
                <a:spcPct val="100000"/>
              </a:lnSpc>
              <a:spcBef>
                <a:spcPts val="0"/>
              </a:spcBef>
              <a:spcAft>
                <a:spcPts val="0"/>
              </a:spcAft>
              <a:buNone/>
              <a:defRPr sz="1500"/>
            </a:lvl9pPr>
          </a:lstStyle>
          <a:p/>
        </p:txBody>
      </p:sp>
      <p:sp>
        <p:nvSpPr>
          <p:cNvPr id="767" name="Google Shape;767;p36"/>
          <p:cNvSpPr txBox="1">
            <a:spLocks noGrp="1"/>
          </p:cNvSpPr>
          <p:nvPr>
            <p:ph type="subTitle" idx="5"/>
          </p:nvPr>
        </p:nvSpPr>
        <p:spPr>
          <a:xfrm>
            <a:off x="3147499" y="3808938"/>
            <a:ext cx="2404800" cy="676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lvl1pPr>
            <a:lvl2pPr lvl="1" algn="ctr" rtl="0">
              <a:lnSpc>
                <a:spcPct val="100000"/>
              </a:lnSpc>
              <a:spcBef>
                <a:spcPts val="0"/>
              </a:spcBef>
              <a:spcAft>
                <a:spcPts val="0"/>
              </a:spcAft>
              <a:buNone/>
              <a:defRPr sz="1500"/>
            </a:lvl2pPr>
            <a:lvl3pPr lvl="2" algn="ctr" rtl="0">
              <a:lnSpc>
                <a:spcPct val="100000"/>
              </a:lnSpc>
              <a:spcBef>
                <a:spcPts val="0"/>
              </a:spcBef>
              <a:spcAft>
                <a:spcPts val="0"/>
              </a:spcAft>
              <a:buNone/>
              <a:defRPr sz="1500"/>
            </a:lvl3pPr>
            <a:lvl4pPr lvl="3" algn="ctr" rtl="0">
              <a:lnSpc>
                <a:spcPct val="100000"/>
              </a:lnSpc>
              <a:spcBef>
                <a:spcPts val="0"/>
              </a:spcBef>
              <a:spcAft>
                <a:spcPts val="0"/>
              </a:spcAft>
              <a:buNone/>
              <a:defRPr sz="1500"/>
            </a:lvl4pPr>
            <a:lvl5pPr lvl="4" algn="ctr" rtl="0">
              <a:lnSpc>
                <a:spcPct val="100000"/>
              </a:lnSpc>
              <a:spcBef>
                <a:spcPts val="0"/>
              </a:spcBef>
              <a:spcAft>
                <a:spcPts val="0"/>
              </a:spcAft>
              <a:buNone/>
              <a:defRPr sz="1500"/>
            </a:lvl5pPr>
            <a:lvl6pPr lvl="5" algn="ctr" rtl="0">
              <a:lnSpc>
                <a:spcPct val="100000"/>
              </a:lnSpc>
              <a:spcBef>
                <a:spcPts val="0"/>
              </a:spcBef>
              <a:spcAft>
                <a:spcPts val="0"/>
              </a:spcAft>
              <a:buNone/>
              <a:defRPr sz="1500"/>
            </a:lvl6pPr>
            <a:lvl7pPr lvl="6" algn="ctr" rtl="0">
              <a:lnSpc>
                <a:spcPct val="100000"/>
              </a:lnSpc>
              <a:spcBef>
                <a:spcPts val="0"/>
              </a:spcBef>
              <a:spcAft>
                <a:spcPts val="0"/>
              </a:spcAft>
              <a:buNone/>
              <a:defRPr sz="1500"/>
            </a:lvl7pPr>
            <a:lvl8pPr lvl="7" algn="ctr" rtl="0">
              <a:lnSpc>
                <a:spcPct val="100000"/>
              </a:lnSpc>
              <a:spcBef>
                <a:spcPts val="0"/>
              </a:spcBef>
              <a:spcAft>
                <a:spcPts val="0"/>
              </a:spcAft>
              <a:buNone/>
              <a:defRPr sz="1500"/>
            </a:lvl8pPr>
            <a:lvl9pPr lvl="8" algn="ctr" rtl="0">
              <a:lnSpc>
                <a:spcPct val="100000"/>
              </a:lnSpc>
              <a:spcBef>
                <a:spcPts val="0"/>
              </a:spcBef>
              <a:spcAft>
                <a:spcPts val="0"/>
              </a:spcAft>
              <a:buNone/>
              <a:defRPr sz="1500"/>
            </a:lvl9pPr>
          </a:lstStyle>
          <a:p/>
        </p:txBody>
      </p:sp>
      <p:sp>
        <p:nvSpPr>
          <p:cNvPr id="768" name="Google Shape;768;p36"/>
          <p:cNvSpPr txBox="1">
            <a:spLocks noGrp="1"/>
          </p:cNvSpPr>
          <p:nvPr>
            <p:ph type="subTitle" idx="6"/>
          </p:nvPr>
        </p:nvSpPr>
        <p:spPr>
          <a:xfrm>
            <a:off x="5668586" y="3808938"/>
            <a:ext cx="2404800" cy="676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lvl1pPr>
            <a:lvl2pPr lvl="1" algn="ctr" rtl="0">
              <a:lnSpc>
                <a:spcPct val="100000"/>
              </a:lnSpc>
              <a:spcBef>
                <a:spcPts val="0"/>
              </a:spcBef>
              <a:spcAft>
                <a:spcPts val="0"/>
              </a:spcAft>
              <a:buNone/>
              <a:defRPr sz="1500"/>
            </a:lvl2pPr>
            <a:lvl3pPr lvl="2" algn="ctr" rtl="0">
              <a:lnSpc>
                <a:spcPct val="100000"/>
              </a:lnSpc>
              <a:spcBef>
                <a:spcPts val="0"/>
              </a:spcBef>
              <a:spcAft>
                <a:spcPts val="0"/>
              </a:spcAft>
              <a:buNone/>
              <a:defRPr sz="1500"/>
            </a:lvl3pPr>
            <a:lvl4pPr lvl="3" algn="ctr" rtl="0">
              <a:lnSpc>
                <a:spcPct val="100000"/>
              </a:lnSpc>
              <a:spcBef>
                <a:spcPts val="0"/>
              </a:spcBef>
              <a:spcAft>
                <a:spcPts val="0"/>
              </a:spcAft>
              <a:buNone/>
              <a:defRPr sz="1500"/>
            </a:lvl4pPr>
            <a:lvl5pPr lvl="4" algn="ctr" rtl="0">
              <a:lnSpc>
                <a:spcPct val="100000"/>
              </a:lnSpc>
              <a:spcBef>
                <a:spcPts val="0"/>
              </a:spcBef>
              <a:spcAft>
                <a:spcPts val="0"/>
              </a:spcAft>
              <a:buNone/>
              <a:defRPr sz="1500"/>
            </a:lvl5pPr>
            <a:lvl6pPr lvl="5" algn="ctr" rtl="0">
              <a:lnSpc>
                <a:spcPct val="100000"/>
              </a:lnSpc>
              <a:spcBef>
                <a:spcPts val="0"/>
              </a:spcBef>
              <a:spcAft>
                <a:spcPts val="0"/>
              </a:spcAft>
              <a:buNone/>
              <a:defRPr sz="1500"/>
            </a:lvl6pPr>
            <a:lvl7pPr lvl="6" algn="ctr" rtl="0">
              <a:lnSpc>
                <a:spcPct val="100000"/>
              </a:lnSpc>
              <a:spcBef>
                <a:spcPts val="0"/>
              </a:spcBef>
              <a:spcAft>
                <a:spcPts val="0"/>
              </a:spcAft>
              <a:buNone/>
              <a:defRPr sz="1500"/>
            </a:lvl7pPr>
            <a:lvl8pPr lvl="7" algn="ctr" rtl="0">
              <a:lnSpc>
                <a:spcPct val="100000"/>
              </a:lnSpc>
              <a:spcBef>
                <a:spcPts val="0"/>
              </a:spcBef>
              <a:spcAft>
                <a:spcPts val="0"/>
              </a:spcAft>
              <a:buNone/>
              <a:defRPr sz="1500"/>
            </a:lvl8pPr>
            <a:lvl9pPr lvl="8" algn="ctr" rtl="0">
              <a:lnSpc>
                <a:spcPct val="100000"/>
              </a:lnSpc>
              <a:spcBef>
                <a:spcPts val="0"/>
              </a:spcBef>
              <a:spcAft>
                <a:spcPts val="0"/>
              </a:spcAft>
              <a:buNone/>
              <a:defRPr sz="1500"/>
            </a:lvl9pPr>
          </a:lstStyle>
          <a:p/>
        </p:txBody>
      </p:sp>
      <p:sp>
        <p:nvSpPr>
          <p:cNvPr id="769" name="Google Shape;769;p36"/>
          <p:cNvSpPr/>
          <p:nvPr/>
        </p:nvSpPr>
        <p:spPr>
          <a:xfrm>
            <a:off x="488567" y="364013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solidFill>
            <a:schemeClr val="accent1"/>
          </a:solid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 name="Google Shape;770;p36"/>
          <p:cNvSpPr/>
          <p:nvPr/>
        </p:nvSpPr>
        <p:spPr>
          <a:xfrm>
            <a:off x="573798" y="1392652"/>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solidFill>
            <a:schemeClr val="accent1"/>
          </a:solid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 name="Google Shape;771;p36"/>
          <p:cNvSpPr/>
          <p:nvPr/>
        </p:nvSpPr>
        <p:spPr>
          <a:xfrm>
            <a:off x="380067" y="7798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solidFill>
            <a:schemeClr val="accent1"/>
          </a:solid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 name="Google Shape;772;p36"/>
          <p:cNvSpPr/>
          <p:nvPr/>
        </p:nvSpPr>
        <p:spPr>
          <a:xfrm>
            <a:off x="566617" y="45920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solidFill>
            <a:schemeClr val="accent1"/>
          </a:solid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 name="Google Shape;773;p36"/>
          <p:cNvSpPr/>
          <p:nvPr/>
        </p:nvSpPr>
        <p:spPr>
          <a:xfrm>
            <a:off x="412198" y="1593750"/>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solidFill>
            <a:schemeClr val="accent1"/>
          </a:solid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 name="Google Shape;774;p36"/>
          <p:cNvSpPr/>
          <p:nvPr/>
        </p:nvSpPr>
        <p:spPr>
          <a:xfrm>
            <a:off x="370211" y="4106388"/>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solidFill>
            <a:schemeClr val="accent1"/>
          </a:solid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 name="Google Shape;775;p36"/>
          <p:cNvSpPr/>
          <p:nvPr/>
        </p:nvSpPr>
        <p:spPr>
          <a:xfrm>
            <a:off x="478854" y="1142775"/>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solidFill>
            <a:schemeClr val="accent1"/>
          </a:solid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 name="Google Shape;776;p36"/>
          <p:cNvSpPr txBox="1">
            <a:spLocks noGrp="1"/>
          </p:cNvSpPr>
          <p:nvPr>
            <p:ph type="title"/>
          </p:nvPr>
        </p:nvSpPr>
        <p:spPr>
          <a:xfrm>
            <a:off x="1541075" y="544291"/>
            <a:ext cx="64869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77" name="Google Shape;777;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six columns 1">
  <p:cSld name="CUSTOM_2_1">
    <p:spTree>
      <p:nvGrpSpPr>
        <p:cNvPr id="1" name="Shape 778"/>
        <p:cNvGrpSpPr/>
        <p:nvPr/>
      </p:nvGrpSpPr>
      <p:grpSpPr>
        <a:xfrm>
          <a:off x="0" y="0"/>
          <a:ext cx="0" cy="0"/>
          <a:chOff x="0" y="0"/>
          <a:chExt cx="0" cy="0"/>
        </a:xfrm>
      </p:grpSpPr>
      <p:sp>
        <p:nvSpPr>
          <p:cNvPr id="779" name="Google Shape;779;p37"/>
          <p:cNvSpPr/>
          <p:nvPr/>
        </p:nvSpPr>
        <p:spPr>
          <a:xfrm>
            <a:off x="270825" y="111595"/>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 name="Google Shape;780;p37"/>
          <p:cNvSpPr/>
          <p:nvPr/>
        </p:nvSpPr>
        <p:spPr>
          <a:xfrm>
            <a:off x="814925" y="539503"/>
            <a:ext cx="7432399" cy="500753"/>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 name="Google Shape;781;p37"/>
          <p:cNvSpPr/>
          <p:nvPr/>
        </p:nvSpPr>
        <p:spPr>
          <a:xfrm>
            <a:off x="1091993" y="595570"/>
            <a:ext cx="392151" cy="38862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 name="Google Shape;782;p37"/>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 name="Google Shape;783;p37"/>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 name="Google Shape;784;p37"/>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 name="Google Shape;785;p37">
            <a:hlinkClick r:id="" action="ppaction://noaction"/>
          </p:cNvPr>
          <p:cNvSpPr txBox="1">
            <a:spLocks noGrp="1"/>
          </p:cNvSpPr>
          <p:nvPr>
            <p:ph type="subTitle" idx="1"/>
          </p:nvPr>
        </p:nvSpPr>
        <p:spPr>
          <a:xfrm>
            <a:off x="1953024" y="2086351"/>
            <a:ext cx="1490400" cy="28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b="1">
                <a:solidFill>
                  <a:schemeClr val="accent2"/>
                </a:solidFill>
              </a:defRPr>
            </a:lvl1pPr>
            <a:lvl2pPr lvl="1" algn="ctr" rtl="0">
              <a:lnSpc>
                <a:spcPct val="100000"/>
              </a:lnSpc>
              <a:spcBef>
                <a:spcPts val="0"/>
              </a:spcBef>
              <a:spcAft>
                <a:spcPts val="0"/>
              </a:spcAft>
              <a:buNone/>
              <a:defRPr b="1">
                <a:solidFill>
                  <a:schemeClr val="accent2"/>
                </a:solidFill>
              </a:defRPr>
            </a:lvl2pPr>
            <a:lvl3pPr lvl="2" algn="ctr" rtl="0">
              <a:lnSpc>
                <a:spcPct val="100000"/>
              </a:lnSpc>
              <a:spcBef>
                <a:spcPts val="0"/>
              </a:spcBef>
              <a:spcAft>
                <a:spcPts val="0"/>
              </a:spcAft>
              <a:buNone/>
              <a:defRPr b="1">
                <a:solidFill>
                  <a:schemeClr val="accent2"/>
                </a:solidFill>
              </a:defRPr>
            </a:lvl3pPr>
            <a:lvl4pPr lvl="3" algn="ctr" rtl="0">
              <a:lnSpc>
                <a:spcPct val="100000"/>
              </a:lnSpc>
              <a:spcBef>
                <a:spcPts val="0"/>
              </a:spcBef>
              <a:spcAft>
                <a:spcPts val="0"/>
              </a:spcAft>
              <a:buNone/>
              <a:defRPr b="1">
                <a:solidFill>
                  <a:schemeClr val="accent2"/>
                </a:solidFill>
              </a:defRPr>
            </a:lvl4pPr>
            <a:lvl5pPr lvl="4" algn="ctr" rtl="0">
              <a:lnSpc>
                <a:spcPct val="100000"/>
              </a:lnSpc>
              <a:spcBef>
                <a:spcPts val="0"/>
              </a:spcBef>
              <a:spcAft>
                <a:spcPts val="0"/>
              </a:spcAft>
              <a:buNone/>
              <a:defRPr b="1">
                <a:solidFill>
                  <a:schemeClr val="accent2"/>
                </a:solidFill>
              </a:defRPr>
            </a:lvl5pPr>
            <a:lvl6pPr lvl="5" algn="ctr" rtl="0">
              <a:lnSpc>
                <a:spcPct val="100000"/>
              </a:lnSpc>
              <a:spcBef>
                <a:spcPts val="0"/>
              </a:spcBef>
              <a:spcAft>
                <a:spcPts val="0"/>
              </a:spcAft>
              <a:buNone/>
              <a:defRPr b="1">
                <a:solidFill>
                  <a:schemeClr val="accent2"/>
                </a:solidFill>
              </a:defRPr>
            </a:lvl6pPr>
            <a:lvl7pPr lvl="6" algn="ctr" rtl="0">
              <a:lnSpc>
                <a:spcPct val="100000"/>
              </a:lnSpc>
              <a:spcBef>
                <a:spcPts val="0"/>
              </a:spcBef>
              <a:spcAft>
                <a:spcPts val="0"/>
              </a:spcAft>
              <a:buNone/>
              <a:defRPr b="1">
                <a:solidFill>
                  <a:schemeClr val="accent2"/>
                </a:solidFill>
              </a:defRPr>
            </a:lvl7pPr>
            <a:lvl8pPr lvl="7" algn="ctr" rtl="0">
              <a:lnSpc>
                <a:spcPct val="100000"/>
              </a:lnSpc>
              <a:spcBef>
                <a:spcPts val="0"/>
              </a:spcBef>
              <a:spcAft>
                <a:spcPts val="0"/>
              </a:spcAft>
              <a:buNone/>
              <a:defRPr b="1">
                <a:solidFill>
                  <a:schemeClr val="accent2"/>
                </a:solidFill>
              </a:defRPr>
            </a:lvl8pPr>
            <a:lvl9pPr lvl="8" algn="ctr" rtl="0">
              <a:lnSpc>
                <a:spcPct val="100000"/>
              </a:lnSpc>
              <a:spcBef>
                <a:spcPts val="0"/>
              </a:spcBef>
              <a:spcAft>
                <a:spcPts val="0"/>
              </a:spcAft>
              <a:buNone/>
              <a:defRPr b="1">
                <a:solidFill>
                  <a:schemeClr val="accent2"/>
                </a:solidFill>
              </a:defRPr>
            </a:lvl9pPr>
          </a:lstStyle>
          <a:p/>
        </p:txBody>
      </p:sp>
      <p:sp>
        <p:nvSpPr>
          <p:cNvPr id="786" name="Google Shape;786;p37">
            <a:hlinkClick r:id="" action="ppaction://noaction"/>
          </p:cNvPr>
          <p:cNvSpPr txBox="1">
            <a:spLocks noGrp="1"/>
          </p:cNvSpPr>
          <p:nvPr>
            <p:ph type="subTitle" idx="2"/>
          </p:nvPr>
        </p:nvSpPr>
        <p:spPr>
          <a:xfrm>
            <a:off x="3826800" y="3826576"/>
            <a:ext cx="1490400" cy="28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b="1">
                <a:solidFill>
                  <a:schemeClr val="accent3"/>
                </a:solidFill>
              </a:defRPr>
            </a:lvl1pPr>
            <a:lvl2pPr lvl="1" algn="ctr" rtl="0">
              <a:lnSpc>
                <a:spcPct val="100000"/>
              </a:lnSpc>
              <a:spcBef>
                <a:spcPts val="0"/>
              </a:spcBef>
              <a:spcAft>
                <a:spcPts val="0"/>
              </a:spcAft>
              <a:buNone/>
              <a:defRPr b="1">
                <a:solidFill>
                  <a:schemeClr val="accent3"/>
                </a:solidFill>
              </a:defRPr>
            </a:lvl2pPr>
            <a:lvl3pPr lvl="2" algn="ctr" rtl="0">
              <a:lnSpc>
                <a:spcPct val="100000"/>
              </a:lnSpc>
              <a:spcBef>
                <a:spcPts val="0"/>
              </a:spcBef>
              <a:spcAft>
                <a:spcPts val="0"/>
              </a:spcAft>
              <a:buNone/>
              <a:defRPr b="1">
                <a:solidFill>
                  <a:schemeClr val="accent3"/>
                </a:solidFill>
              </a:defRPr>
            </a:lvl3pPr>
            <a:lvl4pPr lvl="3" algn="ctr" rtl="0">
              <a:lnSpc>
                <a:spcPct val="100000"/>
              </a:lnSpc>
              <a:spcBef>
                <a:spcPts val="0"/>
              </a:spcBef>
              <a:spcAft>
                <a:spcPts val="0"/>
              </a:spcAft>
              <a:buNone/>
              <a:defRPr b="1">
                <a:solidFill>
                  <a:schemeClr val="accent3"/>
                </a:solidFill>
              </a:defRPr>
            </a:lvl4pPr>
            <a:lvl5pPr lvl="4" algn="ctr" rtl="0">
              <a:lnSpc>
                <a:spcPct val="100000"/>
              </a:lnSpc>
              <a:spcBef>
                <a:spcPts val="0"/>
              </a:spcBef>
              <a:spcAft>
                <a:spcPts val="0"/>
              </a:spcAft>
              <a:buNone/>
              <a:defRPr b="1">
                <a:solidFill>
                  <a:schemeClr val="accent3"/>
                </a:solidFill>
              </a:defRPr>
            </a:lvl5pPr>
            <a:lvl6pPr lvl="5" algn="ctr" rtl="0">
              <a:lnSpc>
                <a:spcPct val="100000"/>
              </a:lnSpc>
              <a:spcBef>
                <a:spcPts val="0"/>
              </a:spcBef>
              <a:spcAft>
                <a:spcPts val="0"/>
              </a:spcAft>
              <a:buNone/>
              <a:defRPr b="1">
                <a:solidFill>
                  <a:schemeClr val="accent3"/>
                </a:solidFill>
              </a:defRPr>
            </a:lvl6pPr>
            <a:lvl7pPr lvl="6" algn="ctr" rtl="0">
              <a:lnSpc>
                <a:spcPct val="100000"/>
              </a:lnSpc>
              <a:spcBef>
                <a:spcPts val="0"/>
              </a:spcBef>
              <a:spcAft>
                <a:spcPts val="0"/>
              </a:spcAft>
              <a:buNone/>
              <a:defRPr b="1">
                <a:solidFill>
                  <a:schemeClr val="accent3"/>
                </a:solidFill>
              </a:defRPr>
            </a:lvl7pPr>
            <a:lvl8pPr lvl="7" algn="ctr" rtl="0">
              <a:lnSpc>
                <a:spcPct val="100000"/>
              </a:lnSpc>
              <a:spcBef>
                <a:spcPts val="0"/>
              </a:spcBef>
              <a:spcAft>
                <a:spcPts val="0"/>
              </a:spcAft>
              <a:buNone/>
              <a:defRPr b="1">
                <a:solidFill>
                  <a:schemeClr val="accent3"/>
                </a:solidFill>
              </a:defRPr>
            </a:lvl8pPr>
            <a:lvl9pPr lvl="8" algn="ctr" rtl="0">
              <a:lnSpc>
                <a:spcPct val="100000"/>
              </a:lnSpc>
              <a:spcBef>
                <a:spcPts val="0"/>
              </a:spcBef>
              <a:spcAft>
                <a:spcPts val="0"/>
              </a:spcAft>
              <a:buNone/>
              <a:defRPr b="1">
                <a:solidFill>
                  <a:schemeClr val="accent3"/>
                </a:solidFill>
              </a:defRPr>
            </a:lvl9pPr>
          </a:lstStyle>
          <a:p/>
        </p:txBody>
      </p:sp>
      <p:sp>
        <p:nvSpPr>
          <p:cNvPr id="787" name="Google Shape;787;p37">
            <a:hlinkClick r:id="" action="ppaction://noaction"/>
          </p:cNvPr>
          <p:cNvSpPr txBox="1">
            <a:spLocks noGrp="1"/>
          </p:cNvSpPr>
          <p:nvPr>
            <p:ph type="subTitle" idx="3"/>
          </p:nvPr>
        </p:nvSpPr>
        <p:spPr>
          <a:xfrm>
            <a:off x="1954338" y="3826576"/>
            <a:ext cx="1489200" cy="28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b="1">
                <a:solidFill>
                  <a:schemeClr val="accent1"/>
                </a:solidFill>
              </a:defRPr>
            </a:lvl1pPr>
            <a:lvl2pPr lvl="1" algn="ctr" rtl="0">
              <a:lnSpc>
                <a:spcPct val="100000"/>
              </a:lnSpc>
              <a:spcBef>
                <a:spcPts val="0"/>
              </a:spcBef>
              <a:spcAft>
                <a:spcPts val="0"/>
              </a:spcAft>
              <a:buNone/>
              <a:defRPr b="1">
                <a:solidFill>
                  <a:schemeClr val="accent1"/>
                </a:solidFill>
              </a:defRPr>
            </a:lvl2pPr>
            <a:lvl3pPr lvl="2" algn="ctr" rtl="0">
              <a:lnSpc>
                <a:spcPct val="100000"/>
              </a:lnSpc>
              <a:spcBef>
                <a:spcPts val="0"/>
              </a:spcBef>
              <a:spcAft>
                <a:spcPts val="0"/>
              </a:spcAft>
              <a:buNone/>
              <a:defRPr b="1">
                <a:solidFill>
                  <a:schemeClr val="accent1"/>
                </a:solidFill>
              </a:defRPr>
            </a:lvl3pPr>
            <a:lvl4pPr lvl="3" algn="ctr" rtl="0">
              <a:lnSpc>
                <a:spcPct val="100000"/>
              </a:lnSpc>
              <a:spcBef>
                <a:spcPts val="0"/>
              </a:spcBef>
              <a:spcAft>
                <a:spcPts val="0"/>
              </a:spcAft>
              <a:buNone/>
              <a:defRPr b="1">
                <a:solidFill>
                  <a:schemeClr val="accent1"/>
                </a:solidFill>
              </a:defRPr>
            </a:lvl4pPr>
            <a:lvl5pPr lvl="4" algn="ctr" rtl="0">
              <a:lnSpc>
                <a:spcPct val="100000"/>
              </a:lnSpc>
              <a:spcBef>
                <a:spcPts val="0"/>
              </a:spcBef>
              <a:spcAft>
                <a:spcPts val="0"/>
              </a:spcAft>
              <a:buNone/>
              <a:defRPr b="1">
                <a:solidFill>
                  <a:schemeClr val="accent1"/>
                </a:solidFill>
              </a:defRPr>
            </a:lvl5pPr>
            <a:lvl6pPr lvl="5" algn="ctr" rtl="0">
              <a:lnSpc>
                <a:spcPct val="100000"/>
              </a:lnSpc>
              <a:spcBef>
                <a:spcPts val="0"/>
              </a:spcBef>
              <a:spcAft>
                <a:spcPts val="0"/>
              </a:spcAft>
              <a:buNone/>
              <a:defRPr b="1">
                <a:solidFill>
                  <a:schemeClr val="accent1"/>
                </a:solidFill>
              </a:defRPr>
            </a:lvl6pPr>
            <a:lvl7pPr lvl="6" algn="ctr" rtl="0">
              <a:lnSpc>
                <a:spcPct val="100000"/>
              </a:lnSpc>
              <a:spcBef>
                <a:spcPts val="0"/>
              </a:spcBef>
              <a:spcAft>
                <a:spcPts val="0"/>
              </a:spcAft>
              <a:buNone/>
              <a:defRPr b="1">
                <a:solidFill>
                  <a:schemeClr val="accent1"/>
                </a:solidFill>
              </a:defRPr>
            </a:lvl7pPr>
            <a:lvl8pPr lvl="7" algn="ctr" rtl="0">
              <a:lnSpc>
                <a:spcPct val="100000"/>
              </a:lnSpc>
              <a:spcBef>
                <a:spcPts val="0"/>
              </a:spcBef>
              <a:spcAft>
                <a:spcPts val="0"/>
              </a:spcAft>
              <a:buNone/>
              <a:defRPr b="1">
                <a:solidFill>
                  <a:schemeClr val="accent1"/>
                </a:solidFill>
              </a:defRPr>
            </a:lvl8pPr>
            <a:lvl9pPr lvl="8" algn="ctr" rtl="0">
              <a:lnSpc>
                <a:spcPct val="100000"/>
              </a:lnSpc>
              <a:spcBef>
                <a:spcPts val="0"/>
              </a:spcBef>
              <a:spcAft>
                <a:spcPts val="0"/>
              </a:spcAft>
              <a:buNone/>
              <a:defRPr b="1">
                <a:solidFill>
                  <a:schemeClr val="accent1"/>
                </a:solidFill>
              </a:defRPr>
            </a:lvl9pPr>
          </a:lstStyle>
          <a:p/>
        </p:txBody>
      </p:sp>
      <p:sp>
        <p:nvSpPr>
          <p:cNvPr id="788" name="Google Shape;788;p37">
            <a:hlinkClick r:id="" action="ppaction://noaction"/>
          </p:cNvPr>
          <p:cNvSpPr txBox="1">
            <a:spLocks noGrp="1"/>
          </p:cNvSpPr>
          <p:nvPr>
            <p:ph type="subTitle" idx="4"/>
          </p:nvPr>
        </p:nvSpPr>
        <p:spPr>
          <a:xfrm>
            <a:off x="5700650" y="2086351"/>
            <a:ext cx="1490400" cy="28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b="1">
                <a:solidFill>
                  <a:schemeClr val="accent2"/>
                </a:solidFill>
              </a:defRPr>
            </a:lvl1pPr>
            <a:lvl2pPr lvl="1" algn="ctr" rtl="0">
              <a:lnSpc>
                <a:spcPct val="100000"/>
              </a:lnSpc>
              <a:spcBef>
                <a:spcPts val="0"/>
              </a:spcBef>
              <a:spcAft>
                <a:spcPts val="0"/>
              </a:spcAft>
              <a:buNone/>
              <a:defRPr b="1">
                <a:solidFill>
                  <a:schemeClr val="accent2"/>
                </a:solidFill>
              </a:defRPr>
            </a:lvl2pPr>
            <a:lvl3pPr lvl="2" algn="ctr" rtl="0">
              <a:lnSpc>
                <a:spcPct val="100000"/>
              </a:lnSpc>
              <a:spcBef>
                <a:spcPts val="0"/>
              </a:spcBef>
              <a:spcAft>
                <a:spcPts val="0"/>
              </a:spcAft>
              <a:buNone/>
              <a:defRPr b="1">
                <a:solidFill>
                  <a:schemeClr val="accent2"/>
                </a:solidFill>
              </a:defRPr>
            </a:lvl3pPr>
            <a:lvl4pPr lvl="3" algn="ctr" rtl="0">
              <a:lnSpc>
                <a:spcPct val="100000"/>
              </a:lnSpc>
              <a:spcBef>
                <a:spcPts val="0"/>
              </a:spcBef>
              <a:spcAft>
                <a:spcPts val="0"/>
              </a:spcAft>
              <a:buNone/>
              <a:defRPr b="1">
                <a:solidFill>
                  <a:schemeClr val="accent2"/>
                </a:solidFill>
              </a:defRPr>
            </a:lvl4pPr>
            <a:lvl5pPr lvl="4" algn="ctr" rtl="0">
              <a:lnSpc>
                <a:spcPct val="100000"/>
              </a:lnSpc>
              <a:spcBef>
                <a:spcPts val="0"/>
              </a:spcBef>
              <a:spcAft>
                <a:spcPts val="0"/>
              </a:spcAft>
              <a:buNone/>
              <a:defRPr b="1">
                <a:solidFill>
                  <a:schemeClr val="accent2"/>
                </a:solidFill>
              </a:defRPr>
            </a:lvl5pPr>
            <a:lvl6pPr lvl="5" algn="ctr" rtl="0">
              <a:lnSpc>
                <a:spcPct val="100000"/>
              </a:lnSpc>
              <a:spcBef>
                <a:spcPts val="0"/>
              </a:spcBef>
              <a:spcAft>
                <a:spcPts val="0"/>
              </a:spcAft>
              <a:buNone/>
              <a:defRPr b="1">
                <a:solidFill>
                  <a:schemeClr val="accent2"/>
                </a:solidFill>
              </a:defRPr>
            </a:lvl6pPr>
            <a:lvl7pPr lvl="6" algn="ctr" rtl="0">
              <a:lnSpc>
                <a:spcPct val="100000"/>
              </a:lnSpc>
              <a:spcBef>
                <a:spcPts val="0"/>
              </a:spcBef>
              <a:spcAft>
                <a:spcPts val="0"/>
              </a:spcAft>
              <a:buNone/>
              <a:defRPr b="1">
                <a:solidFill>
                  <a:schemeClr val="accent2"/>
                </a:solidFill>
              </a:defRPr>
            </a:lvl7pPr>
            <a:lvl8pPr lvl="7" algn="ctr" rtl="0">
              <a:lnSpc>
                <a:spcPct val="100000"/>
              </a:lnSpc>
              <a:spcBef>
                <a:spcPts val="0"/>
              </a:spcBef>
              <a:spcAft>
                <a:spcPts val="0"/>
              </a:spcAft>
              <a:buNone/>
              <a:defRPr b="1">
                <a:solidFill>
                  <a:schemeClr val="accent2"/>
                </a:solidFill>
              </a:defRPr>
            </a:lvl8pPr>
            <a:lvl9pPr lvl="8" algn="ctr" rtl="0">
              <a:lnSpc>
                <a:spcPct val="100000"/>
              </a:lnSpc>
              <a:spcBef>
                <a:spcPts val="0"/>
              </a:spcBef>
              <a:spcAft>
                <a:spcPts val="0"/>
              </a:spcAft>
              <a:buNone/>
              <a:defRPr b="1">
                <a:solidFill>
                  <a:schemeClr val="accent2"/>
                </a:solidFill>
              </a:defRPr>
            </a:lvl9pPr>
          </a:lstStyle>
          <a:p/>
        </p:txBody>
      </p:sp>
      <p:sp>
        <p:nvSpPr>
          <p:cNvPr id="789" name="Google Shape;789;p37"/>
          <p:cNvSpPr/>
          <p:nvPr/>
        </p:nvSpPr>
        <p:spPr>
          <a:xfrm>
            <a:off x="1010743" y="4789535"/>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 name="Google Shape;790;p37"/>
          <p:cNvSpPr/>
          <p:nvPr/>
        </p:nvSpPr>
        <p:spPr>
          <a:xfrm>
            <a:off x="488567" y="364013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 name="Google Shape;791;p37"/>
          <p:cNvSpPr/>
          <p:nvPr/>
        </p:nvSpPr>
        <p:spPr>
          <a:xfrm>
            <a:off x="380067" y="7798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 name="Google Shape;792;p37"/>
          <p:cNvSpPr/>
          <p:nvPr/>
        </p:nvSpPr>
        <p:spPr>
          <a:xfrm>
            <a:off x="701306" y="4597993"/>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 name="Google Shape;793;p37"/>
          <p:cNvSpPr/>
          <p:nvPr/>
        </p:nvSpPr>
        <p:spPr>
          <a:xfrm>
            <a:off x="1483364" y="256414"/>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 name="Google Shape;794;p37"/>
          <p:cNvSpPr/>
          <p:nvPr/>
        </p:nvSpPr>
        <p:spPr>
          <a:xfrm>
            <a:off x="558242" y="292953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 name="Google Shape;795;p37"/>
          <p:cNvSpPr/>
          <p:nvPr/>
        </p:nvSpPr>
        <p:spPr>
          <a:xfrm>
            <a:off x="380067" y="2011877"/>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 name="Google Shape;796;p37"/>
          <p:cNvSpPr/>
          <p:nvPr/>
        </p:nvSpPr>
        <p:spPr>
          <a:xfrm>
            <a:off x="412198" y="1593750"/>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 name="Google Shape;797;p37"/>
          <p:cNvSpPr/>
          <p:nvPr/>
        </p:nvSpPr>
        <p:spPr>
          <a:xfrm>
            <a:off x="370211" y="4106388"/>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 name="Google Shape;798;p37"/>
          <p:cNvSpPr/>
          <p:nvPr/>
        </p:nvSpPr>
        <p:spPr>
          <a:xfrm>
            <a:off x="488573" y="1218975"/>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 name="Google Shape;799;p37">
            <a:hlinkClick r:id="" action="ppaction://noaction"/>
          </p:cNvPr>
          <p:cNvSpPr txBox="1">
            <a:spLocks noGrp="1"/>
          </p:cNvSpPr>
          <p:nvPr>
            <p:ph type="subTitle" idx="5"/>
          </p:nvPr>
        </p:nvSpPr>
        <p:spPr>
          <a:xfrm>
            <a:off x="3826800" y="2086351"/>
            <a:ext cx="1490400" cy="28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b="1">
                <a:solidFill>
                  <a:schemeClr val="accent4"/>
                </a:solidFill>
              </a:defRPr>
            </a:lvl1pPr>
            <a:lvl2pPr lvl="1" algn="ctr" rtl="0">
              <a:lnSpc>
                <a:spcPct val="100000"/>
              </a:lnSpc>
              <a:spcBef>
                <a:spcPts val="0"/>
              </a:spcBef>
              <a:spcAft>
                <a:spcPts val="0"/>
              </a:spcAft>
              <a:buNone/>
              <a:defRPr b="1">
                <a:solidFill>
                  <a:schemeClr val="accent4"/>
                </a:solidFill>
              </a:defRPr>
            </a:lvl2pPr>
            <a:lvl3pPr lvl="2" algn="ctr" rtl="0">
              <a:lnSpc>
                <a:spcPct val="100000"/>
              </a:lnSpc>
              <a:spcBef>
                <a:spcPts val="0"/>
              </a:spcBef>
              <a:spcAft>
                <a:spcPts val="0"/>
              </a:spcAft>
              <a:buNone/>
              <a:defRPr b="1">
                <a:solidFill>
                  <a:schemeClr val="accent4"/>
                </a:solidFill>
              </a:defRPr>
            </a:lvl3pPr>
            <a:lvl4pPr lvl="3" algn="ctr" rtl="0">
              <a:lnSpc>
                <a:spcPct val="100000"/>
              </a:lnSpc>
              <a:spcBef>
                <a:spcPts val="0"/>
              </a:spcBef>
              <a:spcAft>
                <a:spcPts val="0"/>
              </a:spcAft>
              <a:buNone/>
              <a:defRPr b="1">
                <a:solidFill>
                  <a:schemeClr val="accent4"/>
                </a:solidFill>
              </a:defRPr>
            </a:lvl4pPr>
            <a:lvl5pPr lvl="4" algn="ctr" rtl="0">
              <a:lnSpc>
                <a:spcPct val="100000"/>
              </a:lnSpc>
              <a:spcBef>
                <a:spcPts val="0"/>
              </a:spcBef>
              <a:spcAft>
                <a:spcPts val="0"/>
              </a:spcAft>
              <a:buNone/>
              <a:defRPr b="1">
                <a:solidFill>
                  <a:schemeClr val="accent4"/>
                </a:solidFill>
              </a:defRPr>
            </a:lvl5pPr>
            <a:lvl6pPr lvl="5" algn="ctr" rtl="0">
              <a:lnSpc>
                <a:spcPct val="100000"/>
              </a:lnSpc>
              <a:spcBef>
                <a:spcPts val="0"/>
              </a:spcBef>
              <a:spcAft>
                <a:spcPts val="0"/>
              </a:spcAft>
              <a:buNone/>
              <a:defRPr b="1">
                <a:solidFill>
                  <a:schemeClr val="accent4"/>
                </a:solidFill>
              </a:defRPr>
            </a:lvl6pPr>
            <a:lvl7pPr lvl="6" algn="ctr" rtl="0">
              <a:lnSpc>
                <a:spcPct val="100000"/>
              </a:lnSpc>
              <a:spcBef>
                <a:spcPts val="0"/>
              </a:spcBef>
              <a:spcAft>
                <a:spcPts val="0"/>
              </a:spcAft>
              <a:buNone/>
              <a:defRPr b="1">
                <a:solidFill>
                  <a:schemeClr val="accent4"/>
                </a:solidFill>
              </a:defRPr>
            </a:lvl7pPr>
            <a:lvl8pPr lvl="7" algn="ctr" rtl="0">
              <a:lnSpc>
                <a:spcPct val="100000"/>
              </a:lnSpc>
              <a:spcBef>
                <a:spcPts val="0"/>
              </a:spcBef>
              <a:spcAft>
                <a:spcPts val="0"/>
              </a:spcAft>
              <a:buNone/>
              <a:defRPr b="1">
                <a:solidFill>
                  <a:schemeClr val="accent4"/>
                </a:solidFill>
              </a:defRPr>
            </a:lvl8pPr>
            <a:lvl9pPr lvl="8" algn="ctr" rtl="0">
              <a:lnSpc>
                <a:spcPct val="100000"/>
              </a:lnSpc>
              <a:spcBef>
                <a:spcPts val="0"/>
              </a:spcBef>
              <a:spcAft>
                <a:spcPts val="0"/>
              </a:spcAft>
              <a:buNone/>
              <a:defRPr b="1">
                <a:solidFill>
                  <a:schemeClr val="accent4"/>
                </a:solidFill>
              </a:defRPr>
            </a:lvl9pPr>
          </a:lstStyle>
          <a:p/>
        </p:txBody>
      </p:sp>
      <p:sp>
        <p:nvSpPr>
          <p:cNvPr id="800" name="Google Shape;800;p37">
            <a:hlinkClick r:id="" action="ppaction://noaction"/>
          </p:cNvPr>
          <p:cNvSpPr txBox="1">
            <a:spLocks noGrp="1"/>
          </p:cNvSpPr>
          <p:nvPr>
            <p:ph type="subTitle" idx="6"/>
          </p:nvPr>
        </p:nvSpPr>
        <p:spPr>
          <a:xfrm>
            <a:off x="5700650" y="3826576"/>
            <a:ext cx="1490400" cy="28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b="1">
                <a:solidFill>
                  <a:schemeClr val="accent4"/>
                </a:solidFill>
              </a:defRPr>
            </a:lvl1pPr>
            <a:lvl2pPr lvl="1" algn="ctr" rtl="0">
              <a:lnSpc>
                <a:spcPct val="100000"/>
              </a:lnSpc>
              <a:spcBef>
                <a:spcPts val="0"/>
              </a:spcBef>
              <a:spcAft>
                <a:spcPts val="0"/>
              </a:spcAft>
              <a:buNone/>
              <a:defRPr b="1">
                <a:solidFill>
                  <a:schemeClr val="accent4"/>
                </a:solidFill>
              </a:defRPr>
            </a:lvl2pPr>
            <a:lvl3pPr lvl="2" algn="ctr" rtl="0">
              <a:lnSpc>
                <a:spcPct val="100000"/>
              </a:lnSpc>
              <a:spcBef>
                <a:spcPts val="0"/>
              </a:spcBef>
              <a:spcAft>
                <a:spcPts val="0"/>
              </a:spcAft>
              <a:buNone/>
              <a:defRPr b="1">
                <a:solidFill>
                  <a:schemeClr val="accent4"/>
                </a:solidFill>
              </a:defRPr>
            </a:lvl3pPr>
            <a:lvl4pPr lvl="3" algn="ctr" rtl="0">
              <a:lnSpc>
                <a:spcPct val="100000"/>
              </a:lnSpc>
              <a:spcBef>
                <a:spcPts val="0"/>
              </a:spcBef>
              <a:spcAft>
                <a:spcPts val="0"/>
              </a:spcAft>
              <a:buNone/>
              <a:defRPr b="1">
                <a:solidFill>
                  <a:schemeClr val="accent4"/>
                </a:solidFill>
              </a:defRPr>
            </a:lvl4pPr>
            <a:lvl5pPr lvl="4" algn="ctr" rtl="0">
              <a:lnSpc>
                <a:spcPct val="100000"/>
              </a:lnSpc>
              <a:spcBef>
                <a:spcPts val="0"/>
              </a:spcBef>
              <a:spcAft>
                <a:spcPts val="0"/>
              </a:spcAft>
              <a:buNone/>
              <a:defRPr b="1">
                <a:solidFill>
                  <a:schemeClr val="accent4"/>
                </a:solidFill>
              </a:defRPr>
            </a:lvl5pPr>
            <a:lvl6pPr lvl="5" algn="ctr" rtl="0">
              <a:lnSpc>
                <a:spcPct val="100000"/>
              </a:lnSpc>
              <a:spcBef>
                <a:spcPts val="0"/>
              </a:spcBef>
              <a:spcAft>
                <a:spcPts val="0"/>
              </a:spcAft>
              <a:buNone/>
              <a:defRPr b="1">
                <a:solidFill>
                  <a:schemeClr val="accent4"/>
                </a:solidFill>
              </a:defRPr>
            </a:lvl6pPr>
            <a:lvl7pPr lvl="6" algn="ctr" rtl="0">
              <a:lnSpc>
                <a:spcPct val="100000"/>
              </a:lnSpc>
              <a:spcBef>
                <a:spcPts val="0"/>
              </a:spcBef>
              <a:spcAft>
                <a:spcPts val="0"/>
              </a:spcAft>
              <a:buNone/>
              <a:defRPr b="1">
                <a:solidFill>
                  <a:schemeClr val="accent4"/>
                </a:solidFill>
              </a:defRPr>
            </a:lvl7pPr>
            <a:lvl8pPr lvl="7" algn="ctr" rtl="0">
              <a:lnSpc>
                <a:spcPct val="100000"/>
              </a:lnSpc>
              <a:spcBef>
                <a:spcPts val="0"/>
              </a:spcBef>
              <a:spcAft>
                <a:spcPts val="0"/>
              </a:spcAft>
              <a:buNone/>
              <a:defRPr b="1">
                <a:solidFill>
                  <a:schemeClr val="accent4"/>
                </a:solidFill>
              </a:defRPr>
            </a:lvl8pPr>
            <a:lvl9pPr lvl="8" algn="ctr" rtl="0">
              <a:lnSpc>
                <a:spcPct val="100000"/>
              </a:lnSpc>
              <a:spcBef>
                <a:spcPts val="0"/>
              </a:spcBef>
              <a:spcAft>
                <a:spcPts val="0"/>
              </a:spcAft>
              <a:buNone/>
              <a:defRPr b="1">
                <a:solidFill>
                  <a:schemeClr val="accent4"/>
                </a:solidFill>
              </a:defRPr>
            </a:lvl9pPr>
          </a:lstStyle>
          <a:p/>
        </p:txBody>
      </p:sp>
      <p:sp>
        <p:nvSpPr>
          <p:cNvPr id="801" name="Google Shape;801;p37"/>
          <p:cNvSpPr txBox="1">
            <a:spLocks noGrp="1"/>
          </p:cNvSpPr>
          <p:nvPr>
            <p:ph type="title"/>
          </p:nvPr>
        </p:nvSpPr>
        <p:spPr>
          <a:xfrm>
            <a:off x="1541075" y="544291"/>
            <a:ext cx="64869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4"/>
              </a:buClr>
              <a:buSzPts val="2800"/>
              <a:buNone/>
              <a:defRPr b="1">
                <a:solidFill>
                  <a:schemeClr val="accent4"/>
                </a:solidFill>
              </a:defRPr>
            </a:lvl1pPr>
            <a:lvl2pPr lvl="1" rtl="0">
              <a:spcBef>
                <a:spcPts val="0"/>
              </a:spcBef>
              <a:spcAft>
                <a:spcPts val="0"/>
              </a:spcAft>
              <a:buClr>
                <a:schemeClr val="accent4"/>
              </a:buClr>
              <a:buSzPts val="2800"/>
              <a:buNone/>
              <a:defRPr>
                <a:solidFill>
                  <a:schemeClr val="accent4"/>
                </a:solidFill>
              </a:defRPr>
            </a:lvl2pPr>
            <a:lvl3pPr lvl="2" rtl="0">
              <a:spcBef>
                <a:spcPts val="0"/>
              </a:spcBef>
              <a:spcAft>
                <a:spcPts val="0"/>
              </a:spcAft>
              <a:buClr>
                <a:schemeClr val="accent4"/>
              </a:buClr>
              <a:buSzPts val="2800"/>
              <a:buNone/>
              <a:defRPr>
                <a:solidFill>
                  <a:schemeClr val="accent4"/>
                </a:solidFill>
              </a:defRPr>
            </a:lvl3pPr>
            <a:lvl4pPr lvl="3" rtl="0">
              <a:spcBef>
                <a:spcPts val="0"/>
              </a:spcBef>
              <a:spcAft>
                <a:spcPts val="0"/>
              </a:spcAft>
              <a:buClr>
                <a:schemeClr val="accent4"/>
              </a:buClr>
              <a:buSzPts val="2800"/>
              <a:buNone/>
              <a:defRPr>
                <a:solidFill>
                  <a:schemeClr val="accent4"/>
                </a:solidFill>
              </a:defRPr>
            </a:lvl4pPr>
            <a:lvl5pPr lvl="4" rtl="0">
              <a:spcBef>
                <a:spcPts val="0"/>
              </a:spcBef>
              <a:spcAft>
                <a:spcPts val="0"/>
              </a:spcAft>
              <a:buClr>
                <a:schemeClr val="accent4"/>
              </a:buClr>
              <a:buSzPts val="2800"/>
              <a:buNone/>
              <a:defRPr>
                <a:solidFill>
                  <a:schemeClr val="accent4"/>
                </a:solidFill>
              </a:defRPr>
            </a:lvl5pPr>
            <a:lvl6pPr lvl="5" rtl="0">
              <a:spcBef>
                <a:spcPts val="0"/>
              </a:spcBef>
              <a:spcAft>
                <a:spcPts val="0"/>
              </a:spcAft>
              <a:buClr>
                <a:schemeClr val="accent4"/>
              </a:buClr>
              <a:buSzPts val="2800"/>
              <a:buNone/>
              <a:defRPr>
                <a:solidFill>
                  <a:schemeClr val="accent4"/>
                </a:solidFill>
              </a:defRPr>
            </a:lvl6pPr>
            <a:lvl7pPr lvl="6" rtl="0">
              <a:spcBef>
                <a:spcPts val="0"/>
              </a:spcBef>
              <a:spcAft>
                <a:spcPts val="0"/>
              </a:spcAft>
              <a:buClr>
                <a:schemeClr val="accent4"/>
              </a:buClr>
              <a:buSzPts val="2800"/>
              <a:buNone/>
              <a:defRPr>
                <a:solidFill>
                  <a:schemeClr val="accent4"/>
                </a:solidFill>
              </a:defRPr>
            </a:lvl7pPr>
            <a:lvl8pPr lvl="7" rtl="0">
              <a:spcBef>
                <a:spcPts val="0"/>
              </a:spcBef>
              <a:spcAft>
                <a:spcPts val="0"/>
              </a:spcAft>
              <a:buClr>
                <a:schemeClr val="accent4"/>
              </a:buClr>
              <a:buSzPts val="2800"/>
              <a:buNone/>
              <a:defRPr>
                <a:solidFill>
                  <a:schemeClr val="accent4"/>
                </a:solidFill>
              </a:defRPr>
            </a:lvl8pPr>
            <a:lvl9pPr lvl="8" rtl="0">
              <a:spcBef>
                <a:spcPts val="0"/>
              </a:spcBef>
              <a:spcAft>
                <a:spcPts val="0"/>
              </a:spcAft>
              <a:buClr>
                <a:schemeClr val="accent4"/>
              </a:buClr>
              <a:buSzPts val="2800"/>
              <a:buNone/>
              <a:defRPr>
                <a:solidFill>
                  <a:schemeClr val="accent4"/>
                </a:solidFill>
              </a:defRPr>
            </a:lvl9pPr>
          </a:lstStyle>
          <a:p/>
        </p:txBody>
      </p:sp>
      <p:sp>
        <p:nvSpPr>
          <p:cNvPr id="802" name="Google Shape;802;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2">
  <p:cSld name="CUSTOM_7">
    <p:spTree>
      <p:nvGrpSpPr>
        <p:cNvPr id="1" name="Shape 803"/>
        <p:cNvGrpSpPr/>
        <p:nvPr/>
      </p:nvGrpSpPr>
      <p:grpSpPr>
        <a:xfrm>
          <a:off x="0" y="0"/>
          <a:ext cx="0" cy="0"/>
          <a:chOff x="0" y="0"/>
          <a:chExt cx="0" cy="0"/>
        </a:xfrm>
      </p:grpSpPr>
      <p:sp>
        <p:nvSpPr>
          <p:cNvPr id="804" name="Google Shape;804;p38"/>
          <p:cNvSpPr/>
          <p:nvPr/>
        </p:nvSpPr>
        <p:spPr>
          <a:xfrm>
            <a:off x="270825" y="111595"/>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 name="Google Shape;805;p38"/>
          <p:cNvSpPr/>
          <p:nvPr/>
        </p:nvSpPr>
        <p:spPr>
          <a:xfrm>
            <a:off x="814925" y="539503"/>
            <a:ext cx="7432399" cy="500753"/>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 name="Google Shape;806;p38"/>
          <p:cNvSpPr/>
          <p:nvPr/>
        </p:nvSpPr>
        <p:spPr>
          <a:xfrm>
            <a:off x="1091993" y="595570"/>
            <a:ext cx="392151" cy="38862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 name="Google Shape;807;p38"/>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 name="Google Shape;808;p38"/>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 name="Google Shape;809;p38"/>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 name="Google Shape;810;p38"/>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 name="Google Shape;811;p38"/>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 name="Google Shape;812;p38"/>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 name="Google Shape;813;p38"/>
          <p:cNvSpPr/>
          <p:nvPr/>
        </p:nvSpPr>
        <p:spPr>
          <a:xfrm>
            <a:off x="488567" y="364013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 name="Google Shape;814;p38"/>
          <p:cNvSpPr/>
          <p:nvPr/>
        </p:nvSpPr>
        <p:spPr>
          <a:xfrm>
            <a:off x="380067" y="7798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 name="Google Shape;815;p38"/>
          <p:cNvSpPr/>
          <p:nvPr/>
        </p:nvSpPr>
        <p:spPr>
          <a:xfrm>
            <a:off x="1483364" y="256414"/>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 name="Google Shape;816;p38"/>
          <p:cNvSpPr/>
          <p:nvPr/>
        </p:nvSpPr>
        <p:spPr>
          <a:xfrm>
            <a:off x="558242" y="292953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 name="Google Shape;817;p38"/>
          <p:cNvSpPr/>
          <p:nvPr/>
        </p:nvSpPr>
        <p:spPr>
          <a:xfrm>
            <a:off x="412198" y="1593750"/>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 name="Google Shape;818;p38"/>
          <p:cNvSpPr/>
          <p:nvPr/>
        </p:nvSpPr>
        <p:spPr>
          <a:xfrm>
            <a:off x="370211" y="4106388"/>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 name="Google Shape;819;p38"/>
          <p:cNvSpPr txBox="1">
            <a:spLocks noGrp="1"/>
          </p:cNvSpPr>
          <p:nvPr>
            <p:ph type="title"/>
          </p:nvPr>
        </p:nvSpPr>
        <p:spPr>
          <a:xfrm>
            <a:off x="1541075" y="544291"/>
            <a:ext cx="64869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20" name="Google Shape;820;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3">
  <p:cSld name="CUSTOM_8">
    <p:bg>
      <p:bgPr>
        <a:solidFill>
          <a:schemeClr val="accent4"/>
        </a:solidFill>
        <a:effectLst/>
      </p:bgPr>
    </p:bg>
    <p:spTree>
      <p:nvGrpSpPr>
        <p:cNvPr id="1" name="Shape 821"/>
        <p:cNvGrpSpPr/>
        <p:nvPr/>
      </p:nvGrpSpPr>
      <p:grpSpPr>
        <a:xfrm>
          <a:off x="0" y="0"/>
          <a:ext cx="0" cy="0"/>
          <a:chOff x="0" y="0"/>
          <a:chExt cx="0" cy="0"/>
        </a:xfrm>
      </p:grpSpPr>
      <p:sp>
        <p:nvSpPr>
          <p:cNvPr id="822" name="Google Shape;822;p39"/>
          <p:cNvSpPr/>
          <p:nvPr/>
        </p:nvSpPr>
        <p:spPr>
          <a:xfrm>
            <a:off x="270825" y="111595"/>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 name="Google Shape;823;p39"/>
          <p:cNvSpPr/>
          <p:nvPr/>
        </p:nvSpPr>
        <p:spPr>
          <a:xfrm>
            <a:off x="814925" y="539503"/>
            <a:ext cx="7432399" cy="500753"/>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 name="Google Shape;824;p39"/>
          <p:cNvSpPr/>
          <p:nvPr/>
        </p:nvSpPr>
        <p:spPr>
          <a:xfrm>
            <a:off x="1091993" y="595570"/>
            <a:ext cx="392151" cy="38862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5" name="Google Shape;825;p39"/>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6" name="Google Shape;826;p39"/>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 name="Google Shape;827;p39"/>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 name="Google Shape;828;p39"/>
          <p:cNvSpPr/>
          <p:nvPr/>
        </p:nvSpPr>
        <p:spPr>
          <a:xfrm>
            <a:off x="1015059" y="4588538"/>
            <a:ext cx="216636"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 name="Google Shape;829;p39"/>
          <p:cNvSpPr/>
          <p:nvPr/>
        </p:nvSpPr>
        <p:spPr>
          <a:xfrm>
            <a:off x="6293793" y="4817135"/>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 name="Google Shape;830;p39"/>
          <p:cNvSpPr/>
          <p:nvPr/>
        </p:nvSpPr>
        <p:spPr>
          <a:xfrm>
            <a:off x="412367" y="3996314"/>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 name="Google Shape;831;p39"/>
          <p:cNvSpPr/>
          <p:nvPr/>
        </p:nvSpPr>
        <p:spPr>
          <a:xfrm>
            <a:off x="1853217" y="1360202"/>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 name="Google Shape;832;p39"/>
          <p:cNvSpPr/>
          <p:nvPr/>
        </p:nvSpPr>
        <p:spPr>
          <a:xfrm>
            <a:off x="412367" y="1951102"/>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 name="Google Shape;833;p39"/>
          <p:cNvSpPr/>
          <p:nvPr/>
        </p:nvSpPr>
        <p:spPr>
          <a:xfrm>
            <a:off x="2084154" y="4576414"/>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 name="Google Shape;834;p39"/>
          <p:cNvSpPr/>
          <p:nvPr/>
        </p:nvSpPr>
        <p:spPr>
          <a:xfrm>
            <a:off x="5794242" y="4546702"/>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 name="Google Shape;835;p39"/>
          <p:cNvSpPr/>
          <p:nvPr/>
        </p:nvSpPr>
        <p:spPr>
          <a:xfrm>
            <a:off x="751211" y="1304550"/>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 name="Google Shape;836;p39"/>
          <p:cNvSpPr/>
          <p:nvPr/>
        </p:nvSpPr>
        <p:spPr>
          <a:xfrm>
            <a:off x="3119625" y="250178"/>
            <a:ext cx="64293" cy="6429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 name="Google Shape;837;p39"/>
          <p:cNvSpPr/>
          <p:nvPr/>
        </p:nvSpPr>
        <p:spPr>
          <a:xfrm>
            <a:off x="6293798" y="1380750"/>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 name="Google Shape;838;p39"/>
          <p:cNvSpPr/>
          <p:nvPr/>
        </p:nvSpPr>
        <p:spPr>
          <a:xfrm>
            <a:off x="5501968" y="221460"/>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9" name="Google Shape;839;p39"/>
          <p:cNvSpPr txBox="1">
            <a:spLocks noGrp="1"/>
          </p:cNvSpPr>
          <p:nvPr>
            <p:ph type="title"/>
          </p:nvPr>
        </p:nvSpPr>
        <p:spPr>
          <a:xfrm>
            <a:off x="1541075" y="544291"/>
            <a:ext cx="64869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4"/>
              </a:buClr>
              <a:buSzPts val="2800"/>
              <a:buNone/>
              <a:defRPr b="1">
                <a:solidFill>
                  <a:schemeClr val="accent4"/>
                </a:solidFill>
              </a:defRPr>
            </a:lvl1pPr>
            <a:lvl2pPr lvl="1" rtl="0">
              <a:spcBef>
                <a:spcPts val="0"/>
              </a:spcBef>
              <a:spcAft>
                <a:spcPts val="0"/>
              </a:spcAft>
              <a:buClr>
                <a:schemeClr val="accent4"/>
              </a:buClr>
              <a:buSzPts val="2800"/>
              <a:buNone/>
              <a:defRPr>
                <a:solidFill>
                  <a:schemeClr val="accent4"/>
                </a:solidFill>
              </a:defRPr>
            </a:lvl2pPr>
            <a:lvl3pPr lvl="2" rtl="0">
              <a:spcBef>
                <a:spcPts val="0"/>
              </a:spcBef>
              <a:spcAft>
                <a:spcPts val="0"/>
              </a:spcAft>
              <a:buClr>
                <a:schemeClr val="accent4"/>
              </a:buClr>
              <a:buSzPts val="2800"/>
              <a:buNone/>
              <a:defRPr>
                <a:solidFill>
                  <a:schemeClr val="accent4"/>
                </a:solidFill>
              </a:defRPr>
            </a:lvl3pPr>
            <a:lvl4pPr lvl="3" rtl="0">
              <a:spcBef>
                <a:spcPts val="0"/>
              </a:spcBef>
              <a:spcAft>
                <a:spcPts val="0"/>
              </a:spcAft>
              <a:buClr>
                <a:schemeClr val="accent4"/>
              </a:buClr>
              <a:buSzPts val="2800"/>
              <a:buNone/>
              <a:defRPr>
                <a:solidFill>
                  <a:schemeClr val="accent4"/>
                </a:solidFill>
              </a:defRPr>
            </a:lvl4pPr>
            <a:lvl5pPr lvl="4" rtl="0">
              <a:spcBef>
                <a:spcPts val="0"/>
              </a:spcBef>
              <a:spcAft>
                <a:spcPts val="0"/>
              </a:spcAft>
              <a:buClr>
                <a:schemeClr val="accent4"/>
              </a:buClr>
              <a:buSzPts val="2800"/>
              <a:buNone/>
              <a:defRPr>
                <a:solidFill>
                  <a:schemeClr val="accent4"/>
                </a:solidFill>
              </a:defRPr>
            </a:lvl5pPr>
            <a:lvl6pPr lvl="5" rtl="0">
              <a:spcBef>
                <a:spcPts val="0"/>
              </a:spcBef>
              <a:spcAft>
                <a:spcPts val="0"/>
              </a:spcAft>
              <a:buClr>
                <a:schemeClr val="accent4"/>
              </a:buClr>
              <a:buSzPts val="2800"/>
              <a:buNone/>
              <a:defRPr>
                <a:solidFill>
                  <a:schemeClr val="accent4"/>
                </a:solidFill>
              </a:defRPr>
            </a:lvl6pPr>
            <a:lvl7pPr lvl="6" rtl="0">
              <a:spcBef>
                <a:spcPts val="0"/>
              </a:spcBef>
              <a:spcAft>
                <a:spcPts val="0"/>
              </a:spcAft>
              <a:buClr>
                <a:schemeClr val="accent4"/>
              </a:buClr>
              <a:buSzPts val="2800"/>
              <a:buNone/>
              <a:defRPr>
                <a:solidFill>
                  <a:schemeClr val="accent4"/>
                </a:solidFill>
              </a:defRPr>
            </a:lvl7pPr>
            <a:lvl8pPr lvl="7" rtl="0">
              <a:spcBef>
                <a:spcPts val="0"/>
              </a:spcBef>
              <a:spcAft>
                <a:spcPts val="0"/>
              </a:spcAft>
              <a:buClr>
                <a:schemeClr val="accent4"/>
              </a:buClr>
              <a:buSzPts val="2800"/>
              <a:buNone/>
              <a:defRPr>
                <a:solidFill>
                  <a:schemeClr val="accent4"/>
                </a:solidFill>
              </a:defRPr>
            </a:lvl8pPr>
            <a:lvl9pPr lvl="8" rtl="0">
              <a:spcBef>
                <a:spcPts val="0"/>
              </a:spcBef>
              <a:spcAft>
                <a:spcPts val="0"/>
              </a:spcAft>
              <a:buClr>
                <a:schemeClr val="accent4"/>
              </a:buClr>
              <a:buSzPts val="2800"/>
              <a:buNone/>
              <a:defRPr>
                <a:solidFill>
                  <a:schemeClr val="accent4"/>
                </a:solidFill>
              </a:defRPr>
            </a:lvl9pPr>
          </a:lstStyle>
          <a:p/>
        </p:txBody>
      </p:sp>
      <p:sp>
        <p:nvSpPr>
          <p:cNvPr id="840" name="Google Shape;840;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four columns 6">
  <p:cSld name="CUSTOM_13">
    <p:bg>
      <p:bgPr>
        <a:solidFill>
          <a:schemeClr val="accent2"/>
        </a:solidFill>
        <a:effectLst/>
      </p:bgPr>
    </p:bg>
    <p:spTree>
      <p:nvGrpSpPr>
        <p:cNvPr id="1" name="Shape 841"/>
        <p:cNvGrpSpPr/>
        <p:nvPr/>
      </p:nvGrpSpPr>
      <p:grpSpPr>
        <a:xfrm>
          <a:off x="0" y="0"/>
          <a:ext cx="0" cy="0"/>
          <a:chOff x="0" y="0"/>
          <a:chExt cx="0" cy="0"/>
        </a:xfrm>
      </p:grpSpPr>
      <p:sp>
        <p:nvSpPr>
          <p:cNvPr id="842" name="Google Shape;842;p40"/>
          <p:cNvSpPr/>
          <p:nvPr/>
        </p:nvSpPr>
        <p:spPr>
          <a:xfrm>
            <a:off x="270825" y="111595"/>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 name="Google Shape;843;p40"/>
          <p:cNvSpPr/>
          <p:nvPr/>
        </p:nvSpPr>
        <p:spPr>
          <a:xfrm>
            <a:off x="814925" y="539503"/>
            <a:ext cx="7432399" cy="500753"/>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4" name="Google Shape;844;p40"/>
          <p:cNvSpPr/>
          <p:nvPr/>
        </p:nvSpPr>
        <p:spPr>
          <a:xfrm>
            <a:off x="1091993" y="595570"/>
            <a:ext cx="392151" cy="38862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5" name="Google Shape;845;p40"/>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6" name="Google Shape;846;p40"/>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7" name="Google Shape;847;p40"/>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8" name="Google Shape;848;p40"/>
          <p:cNvSpPr/>
          <p:nvPr/>
        </p:nvSpPr>
        <p:spPr>
          <a:xfrm>
            <a:off x="488567" y="364013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9" name="Google Shape;849;p40"/>
          <p:cNvSpPr/>
          <p:nvPr/>
        </p:nvSpPr>
        <p:spPr>
          <a:xfrm>
            <a:off x="573798" y="1392652"/>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0" name="Google Shape;850;p40"/>
          <p:cNvSpPr/>
          <p:nvPr/>
        </p:nvSpPr>
        <p:spPr>
          <a:xfrm>
            <a:off x="380067" y="7798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1" name="Google Shape;851;p40"/>
          <p:cNvSpPr/>
          <p:nvPr/>
        </p:nvSpPr>
        <p:spPr>
          <a:xfrm>
            <a:off x="566617" y="45920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2" name="Google Shape;852;p40"/>
          <p:cNvSpPr/>
          <p:nvPr/>
        </p:nvSpPr>
        <p:spPr>
          <a:xfrm>
            <a:off x="412198" y="1593750"/>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3" name="Google Shape;853;p40"/>
          <p:cNvSpPr/>
          <p:nvPr/>
        </p:nvSpPr>
        <p:spPr>
          <a:xfrm>
            <a:off x="370211" y="4106388"/>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4" name="Google Shape;854;p40"/>
          <p:cNvSpPr/>
          <p:nvPr/>
        </p:nvSpPr>
        <p:spPr>
          <a:xfrm>
            <a:off x="478854" y="1142775"/>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5" name="Google Shape;855;p40"/>
          <p:cNvSpPr/>
          <p:nvPr/>
        </p:nvSpPr>
        <p:spPr>
          <a:xfrm>
            <a:off x="1283317" y="47752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6" name="Google Shape;856;p40"/>
          <p:cNvSpPr/>
          <p:nvPr/>
        </p:nvSpPr>
        <p:spPr>
          <a:xfrm>
            <a:off x="552873" y="2491438"/>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7" name="Google Shape;857;p40"/>
          <p:cNvSpPr txBox="1">
            <a:spLocks noGrp="1"/>
          </p:cNvSpPr>
          <p:nvPr>
            <p:ph type="subTitle" idx="1"/>
          </p:nvPr>
        </p:nvSpPr>
        <p:spPr>
          <a:xfrm>
            <a:off x="2895725" y="2109825"/>
            <a:ext cx="1803000" cy="8724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858" name="Google Shape;858;p40"/>
          <p:cNvSpPr txBox="1">
            <a:spLocks noGrp="1"/>
          </p:cNvSpPr>
          <p:nvPr>
            <p:ph type="subTitle" idx="2"/>
          </p:nvPr>
        </p:nvSpPr>
        <p:spPr>
          <a:xfrm>
            <a:off x="973313" y="2109825"/>
            <a:ext cx="1803000" cy="8724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859" name="Google Shape;859;p40"/>
          <p:cNvSpPr txBox="1">
            <a:spLocks noGrp="1"/>
          </p:cNvSpPr>
          <p:nvPr>
            <p:ph type="subTitle" idx="3"/>
          </p:nvPr>
        </p:nvSpPr>
        <p:spPr>
          <a:xfrm>
            <a:off x="2895725" y="3415775"/>
            <a:ext cx="1803000" cy="8724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860" name="Google Shape;860;p40"/>
          <p:cNvSpPr txBox="1">
            <a:spLocks noGrp="1"/>
          </p:cNvSpPr>
          <p:nvPr>
            <p:ph type="subTitle" idx="4"/>
          </p:nvPr>
        </p:nvSpPr>
        <p:spPr>
          <a:xfrm>
            <a:off x="973313" y="3415775"/>
            <a:ext cx="1803000" cy="8724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861" name="Google Shape;861;p40"/>
          <p:cNvSpPr txBox="1">
            <a:spLocks noGrp="1"/>
          </p:cNvSpPr>
          <p:nvPr>
            <p:ph type="title" hasCustomPrompt="1"/>
          </p:nvPr>
        </p:nvSpPr>
        <p:spPr>
          <a:xfrm>
            <a:off x="3205625" y="1820550"/>
            <a:ext cx="1493100" cy="285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b="1">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862" name="Google Shape;862;p40"/>
          <p:cNvSpPr txBox="1">
            <a:spLocks noGrp="1"/>
          </p:cNvSpPr>
          <p:nvPr>
            <p:ph type="title" idx="5" hasCustomPrompt="1"/>
          </p:nvPr>
        </p:nvSpPr>
        <p:spPr>
          <a:xfrm>
            <a:off x="1283325" y="1820550"/>
            <a:ext cx="1493100" cy="28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1800" b="1">
                <a:solidFill>
                  <a:schemeClr val="accent2"/>
                </a:solidFill>
              </a:defRPr>
            </a:lvl1pPr>
            <a:lvl2pPr lvl="1" algn="ctr" rtl="0">
              <a:spcBef>
                <a:spcPts val="0"/>
              </a:spcBef>
              <a:spcAft>
                <a:spcPts val="0"/>
              </a:spcAft>
              <a:buClr>
                <a:schemeClr val="accent2"/>
              </a:buClr>
              <a:buSzPts val="1800"/>
              <a:buNone/>
              <a:defRPr sz="1800">
                <a:solidFill>
                  <a:schemeClr val="accent2"/>
                </a:solidFill>
              </a:defRPr>
            </a:lvl2pPr>
            <a:lvl3pPr lvl="2" algn="ctr" rtl="0">
              <a:spcBef>
                <a:spcPts val="0"/>
              </a:spcBef>
              <a:spcAft>
                <a:spcPts val="0"/>
              </a:spcAft>
              <a:buClr>
                <a:schemeClr val="accent2"/>
              </a:buClr>
              <a:buSzPts val="1800"/>
              <a:buNone/>
              <a:defRPr sz="1800">
                <a:solidFill>
                  <a:schemeClr val="accent2"/>
                </a:solidFill>
              </a:defRPr>
            </a:lvl3pPr>
            <a:lvl4pPr lvl="3" algn="ctr" rtl="0">
              <a:spcBef>
                <a:spcPts val="0"/>
              </a:spcBef>
              <a:spcAft>
                <a:spcPts val="0"/>
              </a:spcAft>
              <a:buClr>
                <a:schemeClr val="accent2"/>
              </a:buClr>
              <a:buSzPts val="1800"/>
              <a:buNone/>
              <a:defRPr sz="1800">
                <a:solidFill>
                  <a:schemeClr val="accent2"/>
                </a:solidFill>
              </a:defRPr>
            </a:lvl4pPr>
            <a:lvl5pPr lvl="4" algn="ctr" rtl="0">
              <a:spcBef>
                <a:spcPts val="0"/>
              </a:spcBef>
              <a:spcAft>
                <a:spcPts val="0"/>
              </a:spcAft>
              <a:buClr>
                <a:schemeClr val="accent2"/>
              </a:buClr>
              <a:buSzPts val="1800"/>
              <a:buNone/>
              <a:defRPr sz="1800">
                <a:solidFill>
                  <a:schemeClr val="accent2"/>
                </a:solidFill>
              </a:defRPr>
            </a:lvl5pPr>
            <a:lvl6pPr lvl="5" algn="ctr" rtl="0">
              <a:spcBef>
                <a:spcPts val="0"/>
              </a:spcBef>
              <a:spcAft>
                <a:spcPts val="0"/>
              </a:spcAft>
              <a:buClr>
                <a:schemeClr val="accent2"/>
              </a:buClr>
              <a:buSzPts val="1800"/>
              <a:buNone/>
              <a:defRPr sz="1800">
                <a:solidFill>
                  <a:schemeClr val="accent2"/>
                </a:solidFill>
              </a:defRPr>
            </a:lvl6pPr>
            <a:lvl7pPr lvl="6" algn="ctr" rtl="0">
              <a:spcBef>
                <a:spcPts val="0"/>
              </a:spcBef>
              <a:spcAft>
                <a:spcPts val="0"/>
              </a:spcAft>
              <a:buClr>
                <a:schemeClr val="accent2"/>
              </a:buClr>
              <a:buSzPts val="1800"/>
              <a:buNone/>
              <a:defRPr sz="1800">
                <a:solidFill>
                  <a:schemeClr val="accent2"/>
                </a:solidFill>
              </a:defRPr>
            </a:lvl7pPr>
            <a:lvl8pPr lvl="7" algn="ctr" rtl="0">
              <a:spcBef>
                <a:spcPts val="0"/>
              </a:spcBef>
              <a:spcAft>
                <a:spcPts val="0"/>
              </a:spcAft>
              <a:buClr>
                <a:schemeClr val="accent2"/>
              </a:buClr>
              <a:buSzPts val="1800"/>
              <a:buNone/>
              <a:defRPr sz="1800">
                <a:solidFill>
                  <a:schemeClr val="accent2"/>
                </a:solidFill>
              </a:defRPr>
            </a:lvl8pPr>
            <a:lvl9pPr lvl="8" algn="ctr" rtl="0">
              <a:spcBef>
                <a:spcPts val="0"/>
              </a:spcBef>
              <a:spcAft>
                <a:spcPts val="0"/>
              </a:spcAft>
              <a:buClr>
                <a:schemeClr val="accent2"/>
              </a:buClr>
              <a:buSzPts val="1800"/>
              <a:buNone/>
              <a:defRPr sz="1800">
                <a:solidFill>
                  <a:schemeClr val="accent2"/>
                </a:solidFill>
              </a:defRPr>
            </a:lvl9pPr>
          </a:lstStyle>
          <a:p>
            <a:r>
              <a:t>xx%</a:t>
            </a:r>
          </a:p>
        </p:txBody>
      </p:sp>
      <p:sp>
        <p:nvSpPr>
          <p:cNvPr id="863" name="Google Shape;863;p40"/>
          <p:cNvSpPr txBox="1">
            <a:spLocks noGrp="1"/>
          </p:cNvSpPr>
          <p:nvPr>
            <p:ph type="title" idx="6" hasCustomPrompt="1"/>
          </p:nvPr>
        </p:nvSpPr>
        <p:spPr>
          <a:xfrm>
            <a:off x="3205625" y="3126500"/>
            <a:ext cx="1493100" cy="28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1800"/>
              <a:buNone/>
              <a:defRPr sz="1800" b="1">
                <a:solidFill>
                  <a:schemeClr val="accent3"/>
                </a:solidFill>
              </a:defRPr>
            </a:lvl1pPr>
            <a:lvl2pPr lvl="1" algn="ctr" rtl="0">
              <a:spcBef>
                <a:spcPts val="0"/>
              </a:spcBef>
              <a:spcAft>
                <a:spcPts val="0"/>
              </a:spcAft>
              <a:buClr>
                <a:schemeClr val="accent3"/>
              </a:buClr>
              <a:buSzPts val="1800"/>
              <a:buNone/>
              <a:defRPr sz="1800">
                <a:solidFill>
                  <a:schemeClr val="accent3"/>
                </a:solidFill>
              </a:defRPr>
            </a:lvl2pPr>
            <a:lvl3pPr lvl="2" algn="ctr" rtl="0">
              <a:spcBef>
                <a:spcPts val="0"/>
              </a:spcBef>
              <a:spcAft>
                <a:spcPts val="0"/>
              </a:spcAft>
              <a:buClr>
                <a:schemeClr val="accent3"/>
              </a:buClr>
              <a:buSzPts val="1800"/>
              <a:buNone/>
              <a:defRPr sz="1800">
                <a:solidFill>
                  <a:schemeClr val="accent3"/>
                </a:solidFill>
              </a:defRPr>
            </a:lvl3pPr>
            <a:lvl4pPr lvl="3" algn="ctr" rtl="0">
              <a:spcBef>
                <a:spcPts val="0"/>
              </a:spcBef>
              <a:spcAft>
                <a:spcPts val="0"/>
              </a:spcAft>
              <a:buClr>
                <a:schemeClr val="accent3"/>
              </a:buClr>
              <a:buSzPts val="1800"/>
              <a:buNone/>
              <a:defRPr sz="1800">
                <a:solidFill>
                  <a:schemeClr val="accent3"/>
                </a:solidFill>
              </a:defRPr>
            </a:lvl4pPr>
            <a:lvl5pPr lvl="4" algn="ctr" rtl="0">
              <a:spcBef>
                <a:spcPts val="0"/>
              </a:spcBef>
              <a:spcAft>
                <a:spcPts val="0"/>
              </a:spcAft>
              <a:buClr>
                <a:schemeClr val="accent3"/>
              </a:buClr>
              <a:buSzPts val="1800"/>
              <a:buNone/>
              <a:defRPr sz="1800">
                <a:solidFill>
                  <a:schemeClr val="accent3"/>
                </a:solidFill>
              </a:defRPr>
            </a:lvl5pPr>
            <a:lvl6pPr lvl="5" algn="ctr" rtl="0">
              <a:spcBef>
                <a:spcPts val="0"/>
              </a:spcBef>
              <a:spcAft>
                <a:spcPts val="0"/>
              </a:spcAft>
              <a:buClr>
                <a:schemeClr val="accent3"/>
              </a:buClr>
              <a:buSzPts val="1800"/>
              <a:buNone/>
              <a:defRPr sz="1800">
                <a:solidFill>
                  <a:schemeClr val="accent3"/>
                </a:solidFill>
              </a:defRPr>
            </a:lvl6pPr>
            <a:lvl7pPr lvl="6" algn="ctr" rtl="0">
              <a:spcBef>
                <a:spcPts val="0"/>
              </a:spcBef>
              <a:spcAft>
                <a:spcPts val="0"/>
              </a:spcAft>
              <a:buClr>
                <a:schemeClr val="accent3"/>
              </a:buClr>
              <a:buSzPts val="1800"/>
              <a:buNone/>
              <a:defRPr sz="1800">
                <a:solidFill>
                  <a:schemeClr val="accent3"/>
                </a:solidFill>
              </a:defRPr>
            </a:lvl7pPr>
            <a:lvl8pPr lvl="7" algn="ctr" rtl="0">
              <a:spcBef>
                <a:spcPts val="0"/>
              </a:spcBef>
              <a:spcAft>
                <a:spcPts val="0"/>
              </a:spcAft>
              <a:buClr>
                <a:schemeClr val="accent3"/>
              </a:buClr>
              <a:buSzPts val="1800"/>
              <a:buNone/>
              <a:defRPr sz="1800">
                <a:solidFill>
                  <a:schemeClr val="accent3"/>
                </a:solidFill>
              </a:defRPr>
            </a:lvl8pPr>
            <a:lvl9pPr lvl="8" algn="ctr" rtl="0">
              <a:spcBef>
                <a:spcPts val="0"/>
              </a:spcBef>
              <a:spcAft>
                <a:spcPts val="0"/>
              </a:spcAft>
              <a:buClr>
                <a:schemeClr val="accent3"/>
              </a:buClr>
              <a:buSzPts val="1800"/>
              <a:buNone/>
              <a:defRPr sz="1800">
                <a:solidFill>
                  <a:schemeClr val="accent3"/>
                </a:solidFill>
              </a:defRPr>
            </a:lvl9pPr>
          </a:lstStyle>
          <a:p>
            <a:r>
              <a:t>xx%</a:t>
            </a:r>
          </a:p>
        </p:txBody>
      </p:sp>
      <p:sp>
        <p:nvSpPr>
          <p:cNvPr id="864" name="Google Shape;864;p40"/>
          <p:cNvSpPr txBox="1">
            <a:spLocks noGrp="1"/>
          </p:cNvSpPr>
          <p:nvPr>
            <p:ph type="title" idx="7" hasCustomPrompt="1"/>
          </p:nvPr>
        </p:nvSpPr>
        <p:spPr>
          <a:xfrm>
            <a:off x="1283325" y="3126500"/>
            <a:ext cx="1493100" cy="28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4"/>
              </a:buClr>
              <a:buSzPts val="1800"/>
              <a:buNone/>
              <a:defRPr sz="1800" b="1">
                <a:solidFill>
                  <a:schemeClr val="accent4"/>
                </a:solidFill>
              </a:defRPr>
            </a:lvl1pPr>
            <a:lvl2pPr lvl="1" algn="ctr" rtl="0">
              <a:spcBef>
                <a:spcPts val="0"/>
              </a:spcBef>
              <a:spcAft>
                <a:spcPts val="0"/>
              </a:spcAft>
              <a:buClr>
                <a:schemeClr val="accent4"/>
              </a:buClr>
              <a:buSzPts val="1800"/>
              <a:buNone/>
              <a:defRPr sz="1800">
                <a:solidFill>
                  <a:schemeClr val="accent4"/>
                </a:solidFill>
              </a:defRPr>
            </a:lvl2pPr>
            <a:lvl3pPr lvl="2" algn="ctr" rtl="0">
              <a:spcBef>
                <a:spcPts val="0"/>
              </a:spcBef>
              <a:spcAft>
                <a:spcPts val="0"/>
              </a:spcAft>
              <a:buClr>
                <a:schemeClr val="accent4"/>
              </a:buClr>
              <a:buSzPts val="1800"/>
              <a:buNone/>
              <a:defRPr sz="1800">
                <a:solidFill>
                  <a:schemeClr val="accent4"/>
                </a:solidFill>
              </a:defRPr>
            </a:lvl3pPr>
            <a:lvl4pPr lvl="3" algn="ctr" rtl="0">
              <a:spcBef>
                <a:spcPts val="0"/>
              </a:spcBef>
              <a:spcAft>
                <a:spcPts val="0"/>
              </a:spcAft>
              <a:buClr>
                <a:schemeClr val="accent4"/>
              </a:buClr>
              <a:buSzPts val="1800"/>
              <a:buNone/>
              <a:defRPr sz="1800">
                <a:solidFill>
                  <a:schemeClr val="accent4"/>
                </a:solidFill>
              </a:defRPr>
            </a:lvl4pPr>
            <a:lvl5pPr lvl="4" algn="ctr" rtl="0">
              <a:spcBef>
                <a:spcPts val="0"/>
              </a:spcBef>
              <a:spcAft>
                <a:spcPts val="0"/>
              </a:spcAft>
              <a:buClr>
                <a:schemeClr val="accent4"/>
              </a:buClr>
              <a:buSzPts val="1800"/>
              <a:buNone/>
              <a:defRPr sz="1800">
                <a:solidFill>
                  <a:schemeClr val="accent4"/>
                </a:solidFill>
              </a:defRPr>
            </a:lvl5pPr>
            <a:lvl6pPr lvl="5" algn="ctr" rtl="0">
              <a:spcBef>
                <a:spcPts val="0"/>
              </a:spcBef>
              <a:spcAft>
                <a:spcPts val="0"/>
              </a:spcAft>
              <a:buClr>
                <a:schemeClr val="accent4"/>
              </a:buClr>
              <a:buSzPts val="1800"/>
              <a:buNone/>
              <a:defRPr sz="1800">
                <a:solidFill>
                  <a:schemeClr val="accent4"/>
                </a:solidFill>
              </a:defRPr>
            </a:lvl6pPr>
            <a:lvl7pPr lvl="6" algn="ctr" rtl="0">
              <a:spcBef>
                <a:spcPts val="0"/>
              </a:spcBef>
              <a:spcAft>
                <a:spcPts val="0"/>
              </a:spcAft>
              <a:buClr>
                <a:schemeClr val="accent4"/>
              </a:buClr>
              <a:buSzPts val="1800"/>
              <a:buNone/>
              <a:defRPr sz="1800">
                <a:solidFill>
                  <a:schemeClr val="accent4"/>
                </a:solidFill>
              </a:defRPr>
            </a:lvl7pPr>
            <a:lvl8pPr lvl="7" algn="ctr" rtl="0">
              <a:spcBef>
                <a:spcPts val="0"/>
              </a:spcBef>
              <a:spcAft>
                <a:spcPts val="0"/>
              </a:spcAft>
              <a:buClr>
                <a:schemeClr val="accent4"/>
              </a:buClr>
              <a:buSzPts val="1800"/>
              <a:buNone/>
              <a:defRPr sz="1800">
                <a:solidFill>
                  <a:schemeClr val="accent4"/>
                </a:solidFill>
              </a:defRPr>
            </a:lvl8pPr>
            <a:lvl9pPr lvl="8" algn="ctr" rtl="0">
              <a:spcBef>
                <a:spcPts val="0"/>
              </a:spcBef>
              <a:spcAft>
                <a:spcPts val="0"/>
              </a:spcAft>
              <a:buClr>
                <a:schemeClr val="accent4"/>
              </a:buClr>
              <a:buSzPts val="1800"/>
              <a:buNone/>
              <a:defRPr sz="1800">
                <a:solidFill>
                  <a:schemeClr val="accent4"/>
                </a:solidFill>
              </a:defRPr>
            </a:lvl9pPr>
          </a:lstStyle>
          <a:p>
            <a:r>
              <a:t>xx%</a:t>
            </a:r>
          </a:p>
        </p:txBody>
      </p:sp>
      <p:sp>
        <p:nvSpPr>
          <p:cNvPr id="865" name="Google Shape;865;p40"/>
          <p:cNvSpPr txBox="1">
            <a:spLocks noGrp="1"/>
          </p:cNvSpPr>
          <p:nvPr>
            <p:ph type="title" idx="8"/>
          </p:nvPr>
        </p:nvSpPr>
        <p:spPr>
          <a:xfrm>
            <a:off x="1541075" y="544291"/>
            <a:ext cx="6486900" cy="4782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2"/>
              </a:buClr>
              <a:buSzPts val="2800"/>
              <a:buNone/>
              <a:defRPr>
                <a:solidFill>
                  <a:schemeClr val="accent2"/>
                </a:solidFill>
              </a:defRPr>
            </a:lvl1pPr>
            <a:lvl2pPr lvl="1">
              <a:spcBef>
                <a:spcPts val="0"/>
              </a:spcBef>
              <a:spcAft>
                <a:spcPts val="0"/>
              </a:spcAft>
              <a:buClr>
                <a:schemeClr val="accent2"/>
              </a:buClr>
              <a:buSzPts val="2800"/>
              <a:buNone/>
              <a:defRPr>
                <a:solidFill>
                  <a:schemeClr val="accent2"/>
                </a:solidFill>
              </a:defRPr>
            </a:lvl2pPr>
            <a:lvl3pPr lvl="2">
              <a:spcBef>
                <a:spcPts val="0"/>
              </a:spcBef>
              <a:spcAft>
                <a:spcPts val="0"/>
              </a:spcAft>
              <a:buClr>
                <a:schemeClr val="accent2"/>
              </a:buClr>
              <a:buSzPts val="2800"/>
              <a:buNone/>
              <a:defRPr>
                <a:solidFill>
                  <a:schemeClr val="accent2"/>
                </a:solidFill>
              </a:defRPr>
            </a:lvl3pPr>
            <a:lvl4pPr lvl="3">
              <a:spcBef>
                <a:spcPts val="0"/>
              </a:spcBef>
              <a:spcAft>
                <a:spcPts val="0"/>
              </a:spcAft>
              <a:buClr>
                <a:schemeClr val="accent2"/>
              </a:buClr>
              <a:buSzPts val="2800"/>
              <a:buNone/>
              <a:defRPr>
                <a:solidFill>
                  <a:schemeClr val="accent2"/>
                </a:solidFill>
              </a:defRPr>
            </a:lvl4pPr>
            <a:lvl5pPr lvl="4">
              <a:spcBef>
                <a:spcPts val="0"/>
              </a:spcBef>
              <a:spcAft>
                <a:spcPts val="0"/>
              </a:spcAft>
              <a:buClr>
                <a:schemeClr val="accent2"/>
              </a:buClr>
              <a:buSzPts val="2800"/>
              <a:buNone/>
              <a:defRPr>
                <a:solidFill>
                  <a:schemeClr val="accent2"/>
                </a:solidFill>
              </a:defRPr>
            </a:lvl5pPr>
            <a:lvl6pPr lvl="5">
              <a:spcBef>
                <a:spcPts val="0"/>
              </a:spcBef>
              <a:spcAft>
                <a:spcPts val="0"/>
              </a:spcAft>
              <a:buClr>
                <a:schemeClr val="accent2"/>
              </a:buClr>
              <a:buSzPts val="2800"/>
              <a:buNone/>
              <a:defRPr>
                <a:solidFill>
                  <a:schemeClr val="accent2"/>
                </a:solidFill>
              </a:defRPr>
            </a:lvl6pPr>
            <a:lvl7pPr lvl="6">
              <a:spcBef>
                <a:spcPts val="0"/>
              </a:spcBef>
              <a:spcAft>
                <a:spcPts val="0"/>
              </a:spcAft>
              <a:buClr>
                <a:schemeClr val="accent2"/>
              </a:buClr>
              <a:buSzPts val="2800"/>
              <a:buNone/>
              <a:defRPr>
                <a:solidFill>
                  <a:schemeClr val="accent2"/>
                </a:solidFill>
              </a:defRPr>
            </a:lvl7pPr>
            <a:lvl8pPr lvl="7">
              <a:spcBef>
                <a:spcPts val="0"/>
              </a:spcBef>
              <a:spcAft>
                <a:spcPts val="0"/>
              </a:spcAft>
              <a:buClr>
                <a:schemeClr val="accent2"/>
              </a:buClr>
              <a:buSzPts val="2800"/>
              <a:buNone/>
              <a:defRPr>
                <a:solidFill>
                  <a:schemeClr val="accent2"/>
                </a:solidFill>
              </a:defRPr>
            </a:lvl8pPr>
            <a:lvl9pPr lvl="8" rtl="0">
              <a:spcBef>
                <a:spcPts val="0"/>
              </a:spcBef>
              <a:spcAft>
                <a:spcPts val="0"/>
              </a:spcAft>
              <a:buClr>
                <a:schemeClr val="accent2"/>
              </a:buClr>
              <a:buSzPts val="2800"/>
              <a:buNone/>
              <a:defRPr>
                <a:solidFill>
                  <a:schemeClr val="accent2"/>
                </a:solidFill>
              </a:defRPr>
            </a:lvl9pPr>
          </a:lstStyle>
          <a:p/>
        </p:txBody>
      </p:sp>
      <p:sp>
        <p:nvSpPr>
          <p:cNvPr id="866" name="Google Shape;866;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71"/>
        <p:cNvGrpSpPr/>
        <p:nvPr/>
      </p:nvGrpSpPr>
      <p:grpSpPr>
        <a:xfrm>
          <a:off x="0" y="0"/>
          <a:ext cx="0" cy="0"/>
          <a:chOff x="0" y="0"/>
          <a:chExt cx="0" cy="0"/>
        </a:xfrm>
      </p:grpSpPr>
      <p:sp>
        <p:nvSpPr>
          <p:cNvPr id="72" name="Google Shape;72;p5"/>
          <p:cNvSpPr/>
          <p:nvPr/>
        </p:nvSpPr>
        <p:spPr>
          <a:xfrm>
            <a:off x="270825" y="111595"/>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73;p5"/>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 name="Google Shape;74;p5"/>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5"/>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76;p5"/>
          <p:cNvSpPr txBox="1">
            <a:spLocks noGrp="1"/>
          </p:cNvSpPr>
          <p:nvPr>
            <p:ph type="subTitle" idx="1"/>
          </p:nvPr>
        </p:nvSpPr>
        <p:spPr>
          <a:xfrm>
            <a:off x="1320425" y="2174825"/>
            <a:ext cx="2752800" cy="388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accent1"/>
                </a:solidFill>
              </a:defRPr>
            </a:lvl1pPr>
            <a:lvl2pPr lvl="1" algn="ctr" rtl="0">
              <a:lnSpc>
                <a:spcPct val="100000"/>
              </a:lnSpc>
              <a:spcBef>
                <a:spcPts val="0"/>
              </a:spcBef>
              <a:spcAft>
                <a:spcPts val="0"/>
              </a:spcAft>
              <a:buNone/>
              <a:defRPr b="1">
                <a:solidFill>
                  <a:schemeClr val="accent1"/>
                </a:solidFill>
              </a:defRPr>
            </a:lvl2pPr>
            <a:lvl3pPr lvl="2" algn="ctr" rtl="0">
              <a:lnSpc>
                <a:spcPct val="100000"/>
              </a:lnSpc>
              <a:spcBef>
                <a:spcPts val="0"/>
              </a:spcBef>
              <a:spcAft>
                <a:spcPts val="0"/>
              </a:spcAft>
              <a:buNone/>
              <a:defRPr b="1">
                <a:solidFill>
                  <a:schemeClr val="accent1"/>
                </a:solidFill>
              </a:defRPr>
            </a:lvl3pPr>
            <a:lvl4pPr lvl="3" algn="ctr" rtl="0">
              <a:lnSpc>
                <a:spcPct val="100000"/>
              </a:lnSpc>
              <a:spcBef>
                <a:spcPts val="0"/>
              </a:spcBef>
              <a:spcAft>
                <a:spcPts val="0"/>
              </a:spcAft>
              <a:buNone/>
              <a:defRPr b="1">
                <a:solidFill>
                  <a:schemeClr val="accent1"/>
                </a:solidFill>
              </a:defRPr>
            </a:lvl4pPr>
            <a:lvl5pPr lvl="4" algn="ctr" rtl="0">
              <a:lnSpc>
                <a:spcPct val="100000"/>
              </a:lnSpc>
              <a:spcBef>
                <a:spcPts val="0"/>
              </a:spcBef>
              <a:spcAft>
                <a:spcPts val="0"/>
              </a:spcAft>
              <a:buNone/>
              <a:defRPr b="1">
                <a:solidFill>
                  <a:schemeClr val="accent1"/>
                </a:solidFill>
              </a:defRPr>
            </a:lvl5pPr>
            <a:lvl6pPr lvl="5" algn="ctr" rtl="0">
              <a:lnSpc>
                <a:spcPct val="100000"/>
              </a:lnSpc>
              <a:spcBef>
                <a:spcPts val="0"/>
              </a:spcBef>
              <a:spcAft>
                <a:spcPts val="0"/>
              </a:spcAft>
              <a:buNone/>
              <a:defRPr b="1">
                <a:solidFill>
                  <a:schemeClr val="accent1"/>
                </a:solidFill>
              </a:defRPr>
            </a:lvl6pPr>
            <a:lvl7pPr lvl="6" algn="ctr" rtl="0">
              <a:lnSpc>
                <a:spcPct val="100000"/>
              </a:lnSpc>
              <a:spcBef>
                <a:spcPts val="0"/>
              </a:spcBef>
              <a:spcAft>
                <a:spcPts val="0"/>
              </a:spcAft>
              <a:buNone/>
              <a:defRPr b="1">
                <a:solidFill>
                  <a:schemeClr val="accent1"/>
                </a:solidFill>
              </a:defRPr>
            </a:lvl7pPr>
            <a:lvl8pPr lvl="7" algn="ctr" rtl="0">
              <a:lnSpc>
                <a:spcPct val="100000"/>
              </a:lnSpc>
              <a:spcBef>
                <a:spcPts val="0"/>
              </a:spcBef>
              <a:spcAft>
                <a:spcPts val="0"/>
              </a:spcAft>
              <a:buNone/>
              <a:defRPr b="1">
                <a:solidFill>
                  <a:schemeClr val="accent1"/>
                </a:solidFill>
              </a:defRPr>
            </a:lvl8pPr>
            <a:lvl9pPr lvl="8" algn="ctr" rtl="0">
              <a:lnSpc>
                <a:spcPct val="100000"/>
              </a:lnSpc>
              <a:spcBef>
                <a:spcPts val="0"/>
              </a:spcBef>
              <a:spcAft>
                <a:spcPts val="0"/>
              </a:spcAft>
              <a:buNone/>
              <a:defRPr b="1">
                <a:solidFill>
                  <a:schemeClr val="accent1"/>
                </a:solidFill>
              </a:defRPr>
            </a:lvl9pPr>
          </a:lstStyle>
          <a:p/>
        </p:txBody>
      </p:sp>
      <p:sp>
        <p:nvSpPr>
          <p:cNvPr id="77" name="Google Shape;77;p5"/>
          <p:cNvSpPr txBox="1">
            <a:spLocks noGrp="1"/>
          </p:cNvSpPr>
          <p:nvPr>
            <p:ph type="subTitle" idx="2"/>
          </p:nvPr>
        </p:nvSpPr>
        <p:spPr>
          <a:xfrm>
            <a:off x="1439400" y="2574931"/>
            <a:ext cx="2514900" cy="106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solidFill>
                  <a:schemeClr val="dk2"/>
                </a:solidFill>
              </a:defRPr>
            </a:lvl1pPr>
            <a:lvl2pPr lvl="1" algn="ctr" rtl="0">
              <a:lnSpc>
                <a:spcPct val="100000"/>
              </a:lnSpc>
              <a:spcBef>
                <a:spcPts val="0"/>
              </a:spcBef>
              <a:spcAft>
                <a:spcPts val="0"/>
              </a:spcAft>
              <a:buNone/>
              <a:defRPr sz="1600">
                <a:solidFill>
                  <a:schemeClr val="dk2"/>
                </a:solidFill>
              </a:defRPr>
            </a:lvl2pPr>
            <a:lvl3pPr lvl="2" algn="ctr" rtl="0">
              <a:lnSpc>
                <a:spcPct val="100000"/>
              </a:lnSpc>
              <a:spcBef>
                <a:spcPts val="0"/>
              </a:spcBef>
              <a:spcAft>
                <a:spcPts val="0"/>
              </a:spcAft>
              <a:buNone/>
              <a:defRPr sz="1600">
                <a:solidFill>
                  <a:schemeClr val="dk2"/>
                </a:solidFill>
              </a:defRPr>
            </a:lvl3pPr>
            <a:lvl4pPr lvl="3" algn="ctr" rtl="0">
              <a:lnSpc>
                <a:spcPct val="100000"/>
              </a:lnSpc>
              <a:spcBef>
                <a:spcPts val="0"/>
              </a:spcBef>
              <a:spcAft>
                <a:spcPts val="0"/>
              </a:spcAft>
              <a:buNone/>
              <a:defRPr sz="1600">
                <a:solidFill>
                  <a:schemeClr val="dk2"/>
                </a:solidFill>
              </a:defRPr>
            </a:lvl4pPr>
            <a:lvl5pPr lvl="4" algn="ctr" rtl="0">
              <a:lnSpc>
                <a:spcPct val="100000"/>
              </a:lnSpc>
              <a:spcBef>
                <a:spcPts val="0"/>
              </a:spcBef>
              <a:spcAft>
                <a:spcPts val="0"/>
              </a:spcAft>
              <a:buNone/>
              <a:defRPr sz="1600">
                <a:solidFill>
                  <a:schemeClr val="dk2"/>
                </a:solidFill>
              </a:defRPr>
            </a:lvl5pPr>
            <a:lvl6pPr lvl="5" algn="ctr" rtl="0">
              <a:lnSpc>
                <a:spcPct val="100000"/>
              </a:lnSpc>
              <a:spcBef>
                <a:spcPts val="0"/>
              </a:spcBef>
              <a:spcAft>
                <a:spcPts val="0"/>
              </a:spcAft>
              <a:buNone/>
              <a:defRPr sz="1600">
                <a:solidFill>
                  <a:schemeClr val="dk2"/>
                </a:solidFill>
              </a:defRPr>
            </a:lvl6pPr>
            <a:lvl7pPr lvl="6" algn="ctr" rtl="0">
              <a:lnSpc>
                <a:spcPct val="100000"/>
              </a:lnSpc>
              <a:spcBef>
                <a:spcPts val="0"/>
              </a:spcBef>
              <a:spcAft>
                <a:spcPts val="0"/>
              </a:spcAft>
              <a:buNone/>
              <a:defRPr sz="1600">
                <a:solidFill>
                  <a:schemeClr val="dk2"/>
                </a:solidFill>
              </a:defRPr>
            </a:lvl7pPr>
            <a:lvl8pPr lvl="7" algn="ctr" rtl="0">
              <a:lnSpc>
                <a:spcPct val="100000"/>
              </a:lnSpc>
              <a:spcBef>
                <a:spcPts val="0"/>
              </a:spcBef>
              <a:spcAft>
                <a:spcPts val="0"/>
              </a:spcAft>
              <a:buNone/>
              <a:defRPr sz="1600">
                <a:solidFill>
                  <a:schemeClr val="dk2"/>
                </a:solidFill>
              </a:defRPr>
            </a:lvl8pPr>
            <a:lvl9pPr lvl="8" algn="ctr" rtl="0">
              <a:lnSpc>
                <a:spcPct val="100000"/>
              </a:lnSpc>
              <a:spcBef>
                <a:spcPts val="0"/>
              </a:spcBef>
              <a:spcAft>
                <a:spcPts val="0"/>
              </a:spcAft>
              <a:buNone/>
              <a:defRPr sz="1600">
                <a:solidFill>
                  <a:schemeClr val="dk2"/>
                </a:solidFill>
              </a:defRPr>
            </a:lvl9pPr>
          </a:lstStyle>
          <a:p/>
        </p:txBody>
      </p:sp>
      <p:sp>
        <p:nvSpPr>
          <p:cNvPr id="78" name="Google Shape;78;p5"/>
          <p:cNvSpPr txBox="1">
            <a:spLocks noGrp="1"/>
          </p:cNvSpPr>
          <p:nvPr>
            <p:ph type="subTitle" idx="3"/>
          </p:nvPr>
        </p:nvSpPr>
        <p:spPr>
          <a:xfrm>
            <a:off x="5002150" y="2174825"/>
            <a:ext cx="2752200" cy="388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accent3"/>
                </a:solidFill>
              </a:defRPr>
            </a:lvl1pPr>
            <a:lvl2pPr lvl="1" algn="ctr" rtl="0">
              <a:lnSpc>
                <a:spcPct val="100000"/>
              </a:lnSpc>
              <a:spcBef>
                <a:spcPts val="0"/>
              </a:spcBef>
              <a:spcAft>
                <a:spcPts val="0"/>
              </a:spcAft>
              <a:buNone/>
              <a:defRPr b="1">
                <a:solidFill>
                  <a:schemeClr val="accent3"/>
                </a:solidFill>
              </a:defRPr>
            </a:lvl2pPr>
            <a:lvl3pPr lvl="2" algn="ctr" rtl="0">
              <a:lnSpc>
                <a:spcPct val="100000"/>
              </a:lnSpc>
              <a:spcBef>
                <a:spcPts val="0"/>
              </a:spcBef>
              <a:spcAft>
                <a:spcPts val="0"/>
              </a:spcAft>
              <a:buNone/>
              <a:defRPr b="1">
                <a:solidFill>
                  <a:schemeClr val="accent3"/>
                </a:solidFill>
              </a:defRPr>
            </a:lvl3pPr>
            <a:lvl4pPr lvl="3" algn="ctr" rtl="0">
              <a:lnSpc>
                <a:spcPct val="100000"/>
              </a:lnSpc>
              <a:spcBef>
                <a:spcPts val="0"/>
              </a:spcBef>
              <a:spcAft>
                <a:spcPts val="0"/>
              </a:spcAft>
              <a:buNone/>
              <a:defRPr b="1">
                <a:solidFill>
                  <a:schemeClr val="accent3"/>
                </a:solidFill>
              </a:defRPr>
            </a:lvl4pPr>
            <a:lvl5pPr lvl="4" algn="ctr" rtl="0">
              <a:lnSpc>
                <a:spcPct val="100000"/>
              </a:lnSpc>
              <a:spcBef>
                <a:spcPts val="0"/>
              </a:spcBef>
              <a:spcAft>
                <a:spcPts val="0"/>
              </a:spcAft>
              <a:buNone/>
              <a:defRPr b="1">
                <a:solidFill>
                  <a:schemeClr val="accent3"/>
                </a:solidFill>
              </a:defRPr>
            </a:lvl5pPr>
            <a:lvl6pPr lvl="5" algn="ctr" rtl="0">
              <a:lnSpc>
                <a:spcPct val="100000"/>
              </a:lnSpc>
              <a:spcBef>
                <a:spcPts val="0"/>
              </a:spcBef>
              <a:spcAft>
                <a:spcPts val="0"/>
              </a:spcAft>
              <a:buNone/>
              <a:defRPr b="1">
                <a:solidFill>
                  <a:schemeClr val="accent3"/>
                </a:solidFill>
              </a:defRPr>
            </a:lvl6pPr>
            <a:lvl7pPr lvl="6" algn="ctr" rtl="0">
              <a:lnSpc>
                <a:spcPct val="100000"/>
              </a:lnSpc>
              <a:spcBef>
                <a:spcPts val="0"/>
              </a:spcBef>
              <a:spcAft>
                <a:spcPts val="0"/>
              </a:spcAft>
              <a:buNone/>
              <a:defRPr b="1">
                <a:solidFill>
                  <a:schemeClr val="accent3"/>
                </a:solidFill>
              </a:defRPr>
            </a:lvl7pPr>
            <a:lvl8pPr lvl="7" algn="ctr" rtl="0">
              <a:lnSpc>
                <a:spcPct val="100000"/>
              </a:lnSpc>
              <a:spcBef>
                <a:spcPts val="0"/>
              </a:spcBef>
              <a:spcAft>
                <a:spcPts val="0"/>
              </a:spcAft>
              <a:buNone/>
              <a:defRPr b="1">
                <a:solidFill>
                  <a:schemeClr val="accent3"/>
                </a:solidFill>
              </a:defRPr>
            </a:lvl8pPr>
            <a:lvl9pPr lvl="8" algn="ctr" rtl="0">
              <a:lnSpc>
                <a:spcPct val="100000"/>
              </a:lnSpc>
              <a:spcBef>
                <a:spcPts val="0"/>
              </a:spcBef>
              <a:spcAft>
                <a:spcPts val="0"/>
              </a:spcAft>
              <a:buNone/>
              <a:defRPr b="1">
                <a:solidFill>
                  <a:schemeClr val="accent3"/>
                </a:solidFill>
              </a:defRPr>
            </a:lvl9pPr>
          </a:lstStyle>
          <a:p/>
        </p:txBody>
      </p:sp>
      <p:sp>
        <p:nvSpPr>
          <p:cNvPr id="79" name="Google Shape;79;p5"/>
          <p:cNvSpPr txBox="1">
            <a:spLocks noGrp="1"/>
          </p:cNvSpPr>
          <p:nvPr>
            <p:ph type="subTitle" idx="4"/>
          </p:nvPr>
        </p:nvSpPr>
        <p:spPr>
          <a:xfrm>
            <a:off x="5111350" y="2576131"/>
            <a:ext cx="2514600" cy="105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solidFill>
                  <a:schemeClr val="dk2"/>
                </a:solidFill>
              </a:defRPr>
            </a:lvl1pPr>
            <a:lvl2pPr lvl="1" algn="ctr" rtl="0">
              <a:lnSpc>
                <a:spcPct val="100000"/>
              </a:lnSpc>
              <a:spcBef>
                <a:spcPts val="0"/>
              </a:spcBef>
              <a:spcAft>
                <a:spcPts val="0"/>
              </a:spcAft>
              <a:buNone/>
              <a:defRPr sz="1600">
                <a:solidFill>
                  <a:schemeClr val="dk2"/>
                </a:solidFill>
              </a:defRPr>
            </a:lvl2pPr>
            <a:lvl3pPr lvl="2" algn="ctr" rtl="0">
              <a:lnSpc>
                <a:spcPct val="100000"/>
              </a:lnSpc>
              <a:spcBef>
                <a:spcPts val="0"/>
              </a:spcBef>
              <a:spcAft>
                <a:spcPts val="0"/>
              </a:spcAft>
              <a:buNone/>
              <a:defRPr sz="1600">
                <a:solidFill>
                  <a:schemeClr val="dk2"/>
                </a:solidFill>
              </a:defRPr>
            </a:lvl3pPr>
            <a:lvl4pPr lvl="3" algn="ctr" rtl="0">
              <a:lnSpc>
                <a:spcPct val="100000"/>
              </a:lnSpc>
              <a:spcBef>
                <a:spcPts val="0"/>
              </a:spcBef>
              <a:spcAft>
                <a:spcPts val="0"/>
              </a:spcAft>
              <a:buNone/>
              <a:defRPr sz="1600">
                <a:solidFill>
                  <a:schemeClr val="dk2"/>
                </a:solidFill>
              </a:defRPr>
            </a:lvl4pPr>
            <a:lvl5pPr lvl="4" algn="ctr" rtl="0">
              <a:lnSpc>
                <a:spcPct val="100000"/>
              </a:lnSpc>
              <a:spcBef>
                <a:spcPts val="0"/>
              </a:spcBef>
              <a:spcAft>
                <a:spcPts val="0"/>
              </a:spcAft>
              <a:buNone/>
              <a:defRPr sz="1600">
                <a:solidFill>
                  <a:schemeClr val="dk2"/>
                </a:solidFill>
              </a:defRPr>
            </a:lvl5pPr>
            <a:lvl6pPr lvl="5" algn="ctr" rtl="0">
              <a:lnSpc>
                <a:spcPct val="100000"/>
              </a:lnSpc>
              <a:spcBef>
                <a:spcPts val="0"/>
              </a:spcBef>
              <a:spcAft>
                <a:spcPts val="0"/>
              </a:spcAft>
              <a:buNone/>
              <a:defRPr sz="1600">
                <a:solidFill>
                  <a:schemeClr val="dk2"/>
                </a:solidFill>
              </a:defRPr>
            </a:lvl6pPr>
            <a:lvl7pPr lvl="6" algn="ctr" rtl="0">
              <a:lnSpc>
                <a:spcPct val="100000"/>
              </a:lnSpc>
              <a:spcBef>
                <a:spcPts val="0"/>
              </a:spcBef>
              <a:spcAft>
                <a:spcPts val="0"/>
              </a:spcAft>
              <a:buNone/>
              <a:defRPr sz="1600">
                <a:solidFill>
                  <a:schemeClr val="dk2"/>
                </a:solidFill>
              </a:defRPr>
            </a:lvl7pPr>
            <a:lvl8pPr lvl="7" algn="ctr" rtl="0">
              <a:lnSpc>
                <a:spcPct val="100000"/>
              </a:lnSpc>
              <a:spcBef>
                <a:spcPts val="0"/>
              </a:spcBef>
              <a:spcAft>
                <a:spcPts val="0"/>
              </a:spcAft>
              <a:buNone/>
              <a:defRPr sz="1600">
                <a:solidFill>
                  <a:schemeClr val="dk2"/>
                </a:solidFill>
              </a:defRPr>
            </a:lvl8pPr>
            <a:lvl9pPr lvl="8" algn="ctr" rtl="0">
              <a:lnSpc>
                <a:spcPct val="100000"/>
              </a:lnSpc>
              <a:spcBef>
                <a:spcPts val="0"/>
              </a:spcBef>
              <a:spcAft>
                <a:spcPts val="0"/>
              </a:spcAft>
              <a:buNone/>
              <a:defRPr sz="1600">
                <a:solidFill>
                  <a:schemeClr val="dk2"/>
                </a:solidFill>
              </a:defRPr>
            </a:lvl9pPr>
          </a:lstStyle>
          <a:p/>
        </p:txBody>
      </p:sp>
      <p:sp>
        <p:nvSpPr>
          <p:cNvPr id="80" name="Google Shape;80;p5"/>
          <p:cNvSpPr/>
          <p:nvPr/>
        </p:nvSpPr>
        <p:spPr>
          <a:xfrm>
            <a:off x="2558647" y="4821463"/>
            <a:ext cx="216636"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 name="Google Shape;81;p5"/>
          <p:cNvSpPr/>
          <p:nvPr/>
        </p:nvSpPr>
        <p:spPr>
          <a:xfrm>
            <a:off x="611317" y="34812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 name="Google Shape;82;p5"/>
          <p:cNvSpPr/>
          <p:nvPr/>
        </p:nvSpPr>
        <p:spPr>
          <a:xfrm>
            <a:off x="750617" y="1246452"/>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 name="Google Shape;83;p5"/>
          <p:cNvSpPr/>
          <p:nvPr/>
        </p:nvSpPr>
        <p:spPr>
          <a:xfrm>
            <a:off x="380067" y="7798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 name="Google Shape;84;p5"/>
          <p:cNvSpPr/>
          <p:nvPr/>
        </p:nvSpPr>
        <p:spPr>
          <a:xfrm>
            <a:off x="552867" y="4576414"/>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 name="Google Shape;85;p5"/>
          <p:cNvSpPr/>
          <p:nvPr/>
        </p:nvSpPr>
        <p:spPr>
          <a:xfrm>
            <a:off x="444367" y="2791127"/>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 name="Google Shape;86;p5"/>
          <p:cNvSpPr/>
          <p:nvPr/>
        </p:nvSpPr>
        <p:spPr>
          <a:xfrm>
            <a:off x="326011" y="1797625"/>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 name="Google Shape;87;p5"/>
          <p:cNvSpPr/>
          <p:nvPr/>
        </p:nvSpPr>
        <p:spPr>
          <a:xfrm>
            <a:off x="1375100" y="326378"/>
            <a:ext cx="64293" cy="6429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 name="Google Shape;88;p5"/>
          <p:cNvSpPr/>
          <p:nvPr/>
        </p:nvSpPr>
        <p:spPr>
          <a:xfrm>
            <a:off x="1375092" y="480933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 name="Google Shape;89;p5"/>
          <p:cNvSpPr/>
          <p:nvPr/>
        </p:nvSpPr>
        <p:spPr>
          <a:xfrm>
            <a:off x="370211" y="4106388"/>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 name="Google Shape;90;p5"/>
          <p:cNvSpPr/>
          <p:nvPr/>
        </p:nvSpPr>
        <p:spPr>
          <a:xfrm>
            <a:off x="369936" y="1070700"/>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91;p5"/>
          <p:cNvSpPr/>
          <p:nvPr/>
        </p:nvSpPr>
        <p:spPr>
          <a:xfrm>
            <a:off x="814925" y="539503"/>
            <a:ext cx="7432399" cy="500753"/>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92;p5"/>
          <p:cNvSpPr/>
          <p:nvPr/>
        </p:nvSpPr>
        <p:spPr>
          <a:xfrm>
            <a:off x="1091993" y="595570"/>
            <a:ext cx="392151" cy="38862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 name="Google Shape;93;p5"/>
          <p:cNvSpPr txBox="1">
            <a:spLocks noGrp="1"/>
          </p:cNvSpPr>
          <p:nvPr>
            <p:ph type="title"/>
          </p:nvPr>
        </p:nvSpPr>
        <p:spPr>
          <a:xfrm>
            <a:off x="1543600" y="541776"/>
            <a:ext cx="6483000" cy="47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4"/>
              </a:buClr>
              <a:buSzPts val="3600"/>
              <a:buNone/>
              <a:defRPr b="1">
                <a:solidFill>
                  <a:schemeClr val="accent4"/>
                </a:solidFill>
              </a:defRPr>
            </a:lvl1pPr>
            <a:lvl2pPr lvl="1" algn="ctr" rtl="0">
              <a:spcBef>
                <a:spcPts val="0"/>
              </a:spcBef>
              <a:spcAft>
                <a:spcPts val="0"/>
              </a:spcAft>
              <a:buClr>
                <a:schemeClr val="accent4"/>
              </a:buClr>
              <a:buSzPts val="3600"/>
              <a:buNone/>
              <a:defRPr sz="3600">
                <a:solidFill>
                  <a:schemeClr val="accent4"/>
                </a:solidFill>
              </a:defRPr>
            </a:lvl2pPr>
            <a:lvl3pPr lvl="2" algn="ctr" rtl="0">
              <a:spcBef>
                <a:spcPts val="0"/>
              </a:spcBef>
              <a:spcAft>
                <a:spcPts val="0"/>
              </a:spcAft>
              <a:buClr>
                <a:schemeClr val="accent4"/>
              </a:buClr>
              <a:buSzPts val="3600"/>
              <a:buNone/>
              <a:defRPr sz="3600">
                <a:solidFill>
                  <a:schemeClr val="accent4"/>
                </a:solidFill>
              </a:defRPr>
            </a:lvl3pPr>
            <a:lvl4pPr lvl="3" algn="ctr" rtl="0">
              <a:spcBef>
                <a:spcPts val="0"/>
              </a:spcBef>
              <a:spcAft>
                <a:spcPts val="0"/>
              </a:spcAft>
              <a:buClr>
                <a:schemeClr val="accent4"/>
              </a:buClr>
              <a:buSzPts val="3600"/>
              <a:buNone/>
              <a:defRPr sz="3600">
                <a:solidFill>
                  <a:schemeClr val="accent4"/>
                </a:solidFill>
              </a:defRPr>
            </a:lvl4pPr>
            <a:lvl5pPr lvl="4" algn="ctr" rtl="0">
              <a:spcBef>
                <a:spcPts val="0"/>
              </a:spcBef>
              <a:spcAft>
                <a:spcPts val="0"/>
              </a:spcAft>
              <a:buClr>
                <a:schemeClr val="accent4"/>
              </a:buClr>
              <a:buSzPts val="3600"/>
              <a:buNone/>
              <a:defRPr sz="3600">
                <a:solidFill>
                  <a:schemeClr val="accent4"/>
                </a:solidFill>
              </a:defRPr>
            </a:lvl5pPr>
            <a:lvl6pPr lvl="5" algn="ctr" rtl="0">
              <a:spcBef>
                <a:spcPts val="0"/>
              </a:spcBef>
              <a:spcAft>
                <a:spcPts val="0"/>
              </a:spcAft>
              <a:buClr>
                <a:schemeClr val="accent4"/>
              </a:buClr>
              <a:buSzPts val="3600"/>
              <a:buNone/>
              <a:defRPr sz="3600">
                <a:solidFill>
                  <a:schemeClr val="accent4"/>
                </a:solidFill>
              </a:defRPr>
            </a:lvl6pPr>
            <a:lvl7pPr lvl="6" algn="ctr" rtl="0">
              <a:spcBef>
                <a:spcPts val="0"/>
              </a:spcBef>
              <a:spcAft>
                <a:spcPts val="0"/>
              </a:spcAft>
              <a:buClr>
                <a:schemeClr val="accent4"/>
              </a:buClr>
              <a:buSzPts val="3600"/>
              <a:buNone/>
              <a:defRPr sz="3600">
                <a:solidFill>
                  <a:schemeClr val="accent4"/>
                </a:solidFill>
              </a:defRPr>
            </a:lvl7pPr>
            <a:lvl8pPr lvl="7" algn="ctr" rtl="0">
              <a:spcBef>
                <a:spcPts val="0"/>
              </a:spcBef>
              <a:spcAft>
                <a:spcPts val="0"/>
              </a:spcAft>
              <a:buClr>
                <a:schemeClr val="accent4"/>
              </a:buClr>
              <a:buSzPts val="3600"/>
              <a:buNone/>
              <a:defRPr sz="3600">
                <a:solidFill>
                  <a:schemeClr val="accent4"/>
                </a:solidFill>
              </a:defRPr>
            </a:lvl8pPr>
            <a:lvl9pPr lvl="8" algn="ctr" rtl="0">
              <a:spcBef>
                <a:spcPts val="0"/>
              </a:spcBef>
              <a:spcAft>
                <a:spcPts val="0"/>
              </a:spcAft>
              <a:buClr>
                <a:schemeClr val="accent4"/>
              </a:buClr>
              <a:buSzPts val="3600"/>
              <a:buNone/>
              <a:defRPr sz="3600">
                <a:solidFill>
                  <a:schemeClr val="accent4"/>
                </a:solidFill>
              </a:defRPr>
            </a:lvl9pPr>
          </a:lstStyle>
          <a:p/>
        </p:txBody>
      </p:sp>
      <p:sp>
        <p:nvSpPr>
          <p:cNvPr id="94" name="Google Shape;94;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four columns 9">
  <p:cSld name="CUSTOM_13_1">
    <p:bg>
      <p:bgPr>
        <a:solidFill>
          <a:schemeClr val="accent3"/>
        </a:solidFill>
        <a:effectLst/>
      </p:bgPr>
    </p:bg>
    <p:spTree>
      <p:nvGrpSpPr>
        <p:cNvPr id="1" name="Shape 867"/>
        <p:cNvGrpSpPr/>
        <p:nvPr/>
      </p:nvGrpSpPr>
      <p:grpSpPr>
        <a:xfrm>
          <a:off x="0" y="0"/>
          <a:ext cx="0" cy="0"/>
          <a:chOff x="0" y="0"/>
          <a:chExt cx="0" cy="0"/>
        </a:xfrm>
      </p:grpSpPr>
      <p:sp>
        <p:nvSpPr>
          <p:cNvPr id="868" name="Google Shape;868;p41"/>
          <p:cNvSpPr/>
          <p:nvPr/>
        </p:nvSpPr>
        <p:spPr>
          <a:xfrm>
            <a:off x="270825" y="111595"/>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9" name="Google Shape;869;p41"/>
          <p:cNvSpPr/>
          <p:nvPr/>
        </p:nvSpPr>
        <p:spPr>
          <a:xfrm>
            <a:off x="814925" y="539503"/>
            <a:ext cx="7432399" cy="500753"/>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0" name="Google Shape;870;p41"/>
          <p:cNvSpPr/>
          <p:nvPr/>
        </p:nvSpPr>
        <p:spPr>
          <a:xfrm>
            <a:off x="1091993" y="595570"/>
            <a:ext cx="392151" cy="38862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1" name="Google Shape;871;p41"/>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2" name="Google Shape;872;p41"/>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3" name="Google Shape;873;p41"/>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4" name="Google Shape;874;p41"/>
          <p:cNvSpPr/>
          <p:nvPr/>
        </p:nvSpPr>
        <p:spPr>
          <a:xfrm>
            <a:off x="488567" y="364013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5" name="Google Shape;875;p41"/>
          <p:cNvSpPr/>
          <p:nvPr/>
        </p:nvSpPr>
        <p:spPr>
          <a:xfrm>
            <a:off x="573798" y="1392652"/>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6" name="Google Shape;876;p41"/>
          <p:cNvSpPr/>
          <p:nvPr/>
        </p:nvSpPr>
        <p:spPr>
          <a:xfrm>
            <a:off x="380067" y="7798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7" name="Google Shape;877;p41"/>
          <p:cNvSpPr/>
          <p:nvPr/>
        </p:nvSpPr>
        <p:spPr>
          <a:xfrm>
            <a:off x="566617" y="45920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8" name="Google Shape;878;p41"/>
          <p:cNvSpPr/>
          <p:nvPr/>
        </p:nvSpPr>
        <p:spPr>
          <a:xfrm>
            <a:off x="412198" y="1593750"/>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9" name="Google Shape;879;p41"/>
          <p:cNvSpPr/>
          <p:nvPr/>
        </p:nvSpPr>
        <p:spPr>
          <a:xfrm>
            <a:off x="370211" y="4106388"/>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0" name="Google Shape;880;p41"/>
          <p:cNvSpPr/>
          <p:nvPr/>
        </p:nvSpPr>
        <p:spPr>
          <a:xfrm>
            <a:off x="478854" y="1142775"/>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1" name="Google Shape;881;p41"/>
          <p:cNvSpPr/>
          <p:nvPr/>
        </p:nvSpPr>
        <p:spPr>
          <a:xfrm>
            <a:off x="1283317" y="47752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2" name="Google Shape;882;p41"/>
          <p:cNvSpPr/>
          <p:nvPr/>
        </p:nvSpPr>
        <p:spPr>
          <a:xfrm>
            <a:off x="552873" y="2491438"/>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3" name="Google Shape;883;p41"/>
          <p:cNvSpPr txBox="1">
            <a:spLocks noGrp="1"/>
          </p:cNvSpPr>
          <p:nvPr>
            <p:ph type="title"/>
          </p:nvPr>
        </p:nvSpPr>
        <p:spPr>
          <a:xfrm>
            <a:off x="1540300" y="543900"/>
            <a:ext cx="64830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2800"/>
              <a:buNone/>
              <a:defRPr b="1">
                <a:solidFill>
                  <a:schemeClr val="accent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84" name="Google Shape;884;p41"/>
          <p:cNvSpPr txBox="1">
            <a:spLocks noGrp="1"/>
          </p:cNvSpPr>
          <p:nvPr>
            <p:ph type="subTitle" idx="1"/>
          </p:nvPr>
        </p:nvSpPr>
        <p:spPr>
          <a:xfrm>
            <a:off x="6498076" y="2109825"/>
            <a:ext cx="1803000" cy="8724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885" name="Google Shape;885;p41"/>
          <p:cNvSpPr txBox="1">
            <a:spLocks noGrp="1"/>
          </p:cNvSpPr>
          <p:nvPr>
            <p:ph type="subTitle" idx="2"/>
          </p:nvPr>
        </p:nvSpPr>
        <p:spPr>
          <a:xfrm>
            <a:off x="6807976" y="1820550"/>
            <a:ext cx="1493100" cy="2850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b="1">
                <a:solidFill>
                  <a:schemeClr val="accent3"/>
                </a:solidFill>
              </a:defRPr>
            </a:lvl1pPr>
            <a:lvl2pPr lvl="1" rtl="0">
              <a:lnSpc>
                <a:spcPct val="100000"/>
              </a:lnSpc>
              <a:spcBef>
                <a:spcPts val="0"/>
              </a:spcBef>
              <a:spcAft>
                <a:spcPts val="0"/>
              </a:spcAft>
              <a:buNone/>
              <a:defRPr b="1">
                <a:solidFill>
                  <a:schemeClr val="accent1"/>
                </a:solidFill>
              </a:defRPr>
            </a:lvl2pPr>
            <a:lvl3pPr lvl="2" rtl="0">
              <a:lnSpc>
                <a:spcPct val="100000"/>
              </a:lnSpc>
              <a:spcBef>
                <a:spcPts val="0"/>
              </a:spcBef>
              <a:spcAft>
                <a:spcPts val="0"/>
              </a:spcAft>
              <a:buNone/>
              <a:defRPr b="1">
                <a:solidFill>
                  <a:schemeClr val="accent1"/>
                </a:solidFill>
              </a:defRPr>
            </a:lvl3pPr>
            <a:lvl4pPr lvl="3" rtl="0">
              <a:lnSpc>
                <a:spcPct val="100000"/>
              </a:lnSpc>
              <a:spcBef>
                <a:spcPts val="0"/>
              </a:spcBef>
              <a:spcAft>
                <a:spcPts val="0"/>
              </a:spcAft>
              <a:buNone/>
              <a:defRPr b="1">
                <a:solidFill>
                  <a:schemeClr val="accent1"/>
                </a:solidFill>
              </a:defRPr>
            </a:lvl4pPr>
            <a:lvl5pPr lvl="4" rtl="0">
              <a:lnSpc>
                <a:spcPct val="100000"/>
              </a:lnSpc>
              <a:spcBef>
                <a:spcPts val="0"/>
              </a:spcBef>
              <a:spcAft>
                <a:spcPts val="0"/>
              </a:spcAft>
              <a:buNone/>
              <a:defRPr b="1">
                <a:solidFill>
                  <a:schemeClr val="accent1"/>
                </a:solidFill>
              </a:defRPr>
            </a:lvl5pPr>
            <a:lvl6pPr lvl="5" rtl="0">
              <a:lnSpc>
                <a:spcPct val="100000"/>
              </a:lnSpc>
              <a:spcBef>
                <a:spcPts val="0"/>
              </a:spcBef>
              <a:spcAft>
                <a:spcPts val="0"/>
              </a:spcAft>
              <a:buNone/>
              <a:defRPr b="1">
                <a:solidFill>
                  <a:schemeClr val="accent1"/>
                </a:solidFill>
              </a:defRPr>
            </a:lvl6pPr>
            <a:lvl7pPr lvl="6" rtl="0">
              <a:lnSpc>
                <a:spcPct val="100000"/>
              </a:lnSpc>
              <a:spcBef>
                <a:spcPts val="0"/>
              </a:spcBef>
              <a:spcAft>
                <a:spcPts val="0"/>
              </a:spcAft>
              <a:buNone/>
              <a:defRPr b="1">
                <a:solidFill>
                  <a:schemeClr val="accent1"/>
                </a:solidFill>
              </a:defRPr>
            </a:lvl7pPr>
            <a:lvl8pPr lvl="7" rtl="0">
              <a:lnSpc>
                <a:spcPct val="100000"/>
              </a:lnSpc>
              <a:spcBef>
                <a:spcPts val="0"/>
              </a:spcBef>
              <a:spcAft>
                <a:spcPts val="0"/>
              </a:spcAft>
              <a:buNone/>
              <a:defRPr b="1">
                <a:solidFill>
                  <a:schemeClr val="accent1"/>
                </a:solidFill>
              </a:defRPr>
            </a:lvl8pPr>
            <a:lvl9pPr lvl="8" rtl="0">
              <a:lnSpc>
                <a:spcPct val="100000"/>
              </a:lnSpc>
              <a:spcBef>
                <a:spcPts val="0"/>
              </a:spcBef>
              <a:spcAft>
                <a:spcPts val="0"/>
              </a:spcAft>
              <a:buNone/>
              <a:defRPr b="1">
                <a:solidFill>
                  <a:schemeClr val="accent1"/>
                </a:solidFill>
              </a:defRPr>
            </a:lvl9pPr>
          </a:lstStyle>
          <a:p/>
        </p:txBody>
      </p:sp>
      <p:sp>
        <p:nvSpPr>
          <p:cNvPr id="886" name="Google Shape;886;p41"/>
          <p:cNvSpPr txBox="1">
            <a:spLocks noGrp="1"/>
          </p:cNvSpPr>
          <p:nvPr>
            <p:ph type="subTitle" idx="3"/>
          </p:nvPr>
        </p:nvSpPr>
        <p:spPr>
          <a:xfrm>
            <a:off x="4575664" y="2109825"/>
            <a:ext cx="1803000" cy="8724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887" name="Google Shape;887;p41"/>
          <p:cNvSpPr txBox="1">
            <a:spLocks noGrp="1"/>
          </p:cNvSpPr>
          <p:nvPr>
            <p:ph type="subTitle" idx="4"/>
          </p:nvPr>
        </p:nvSpPr>
        <p:spPr>
          <a:xfrm>
            <a:off x="4885674" y="1820550"/>
            <a:ext cx="1493100" cy="2850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b="1">
                <a:solidFill>
                  <a:schemeClr val="accent1"/>
                </a:solidFill>
              </a:defRPr>
            </a:lvl1pPr>
            <a:lvl2pPr lvl="1" rtl="0">
              <a:lnSpc>
                <a:spcPct val="100000"/>
              </a:lnSpc>
              <a:spcBef>
                <a:spcPts val="0"/>
              </a:spcBef>
              <a:spcAft>
                <a:spcPts val="0"/>
              </a:spcAft>
              <a:buNone/>
              <a:defRPr b="1">
                <a:solidFill>
                  <a:schemeClr val="accent2"/>
                </a:solidFill>
              </a:defRPr>
            </a:lvl2pPr>
            <a:lvl3pPr lvl="2" rtl="0">
              <a:lnSpc>
                <a:spcPct val="100000"/>
              </a:lnSpc>
              <a:spcBef>
                <a:spcPts val="0"/>
              </a:spcBef>
              <a:spcAft>
                <a:spcPts val="0"/>
              </a:spcAft>
              <a:buNone/>
              <a:defRPr b="1">
                <a:solidFill>
                  <a:schemeClr val="accent2"/>
                </a:solidFill>
              </a:defRPr>
            </a:lvl3pPr>
            <a:lvl4pPr lvl="3" rtl="0">
              <a:lnSpc>
                <a:spcPct val="100000"/>
              </a:lnSpc>
              <a:spcBef>
                <a:spcPts val="0"/>
              </a:spcBef>
              <a:spcAft>
                <a:spcPts val="0"/>
              </a:spcAft>
              <a:buNone/>
              <a:defRPr b="1">
                <a:solidFill>
                  <a:schemeClr val="accent2"/>
                </a:solidFill>
              </a:defRPr>
            </a:lvl4pPr>
            <a:lvl5pPr lvl="4" rtl="0">
              <a:lnSpc>
                <a:spcPct val="100000"/>
              </a:lnSpc>
              <a:spcBef>
                <a:spcPts val="0"/>
              </a:spcBef>
              <a:spcAft>
                <a:spcPts val="0"/>
              </a:spcAft>
              <a:buNone/>
              <a:defRPr b="1">
                <a:solidFill>
                  <a:schemeClr val="accent2"/>
                </a:solidFill>
              </a:defRPr>
            </a:lvl5pPr>
            <a:lvl6pPr lvl="5" rtl="0">
              <a:lnSpc>
                <a:spcPct val="100000"/>
              </a:lnSpc>
              <a:spcBef>
                <a:spcPts val="0"/>
              </a:spcBef>
              <a:spcAft>
                <a:spcPts val="0"/>
              </a:spcAft>
              <a:buNone/>
              <a:defRPr b="1">
                <a:solidFill>
                  <a:schemeClr val="accent2"/>
                </a:solidFill>
              </a:defRPr>
            </a:lvl6pPr>
            <a:lvl7pPr lvl="6" rtl="0">
              <a:lnSpc>
                <a:spcPct val="100000"/>
              </a:lnSpc>
              <a:spcBef>
                <a:spcPts val="0"/>
              </a:spcBef>
              <a:spcAft>
                <a:spcPts val="0"/>
              </a:spcAft>
              <a:buNone/>
              <a:defRPr b="1">
                <a:solidFill>
                  <a:schemeClr val="accent2"/>
                </a:solidFill>
              </a:defRPr>
            </a:lvl7pPr>
            <a:lvl8pPr lvl="7" rtl="0">
              <a:lnSpc>
                <a:spcPct val="100000"/>
              </a:lnSpc>
              <a:spcBef>
                <a:spcPts val="0"/>
              </a:spcBef>
              <a:spcAft>
                <a:spcPts val="0"/>
              </a:spcAft>
              <a:buNone/>
              <a:defRPr b="1">
                <a:solidFill>
                  <a:schemeClr val="accent2"/>
                </a:solidFill>
              </a:defRPr>
            </a:lvl8pPr>
            <a:lvl9pPr lvl="8" rtl="0">
              <a:lnSpc>
                <a:spcPct val="100000"/>
              </a:lnSpc>
              <a:spcBef>
                <a:spcPts val="0"/>
              </a:spcBef>
              <a:spcAft>
                <a:spcPts val="0"/>
              </a:spcAft>
              <a:buNone/>
              <a:defRPr b="1">
                <a:solidFill>
                  <a:schemeClr val="accent2"/>
                </a:solidFill>
              </a:defRPr>
            </a:lvl9pPr>
          </a:lstStyle>
          <a:p/>
        </p:txBody>
      </p:sp>
      <p:sp>
        <p:nvSpPr>
          <p:cNvPr id="888" name="Google Shape;888;p41"/>
          <p:cNvSpPr txBox="1">
            <a:spLocks noGrp="1"/>
          </p:cNvSpPr>
          <p:nvPr>
            <p:ph type="subTitle" idx="5"/>
          </p:nvPr>
        </p:nvSpPr>
        <p:spPr>
          <a:xfrm>
            <a:off x="6498076" y="3415775"/>
            <a:ext cx="1803000" cy="8724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889" name="Google Shape;889;p41"/>
          <p:cNvSpPr txBox="1">
            <a:spLocks noGrp="1"/>
          </p:cNvSpPr>
          <p:nvPr>
            <p:ph type="subTitle" idx="6"/>
          </p:nvPr>
        </p:nvSpPr>
        <p:spPr>
          <a:xfrm>
            <a:off x="6807976" y="3126500"/>
            <a:ext cx="1493100" cy="2850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b="1">
                <a:solidFill>
                  <a:schemeClr val="accent4"/>
                </a:solidFill>
              </a:defRPr>
            </a:lvl1pPr>
            <a:lvl2pPr lvl="1" rtl="0">
              <a:lnSpc>
                <a:spcPct val="100000"/>
              </a:lnSpc>
              <a:spcBef>
                <a:spcPts val="0"/>
              </a:spcBef>
              <a:spcAft>
                <a:spcPts val="0"/>
              </a:spcAft>
              <a:buNone/>
              <a:defRPr b="1">
                <a:solidFill>
                  <a:schemeClr val="accent3"/>
                </a:solidFill>
              </a:defRPr>
            </a:lvl2pPr>
            <a:lvl3pPr lvl="2" rtl="0">
              <a:lnSpc>
                <a:spcPct val="100000"/>
              </a:lnSpc>
              <a:spcBef>
                <a:spcPts val="0"/>
              </a:spcBef>
              <a:spcAft>
                <a:spcPts val="0"/>
              </a:spcAft>
              <a:buNone/>
              <a:defRPr b="1">
                <a:solidFill>
                  <a:schemeClr val="accent3"/>
                </a:solidFill>
              </a:defRPr>
            </a:lvl3pPr>
            <a:lvl4pPr lvl="3" rtl="0">
              <a:lnSpc>
                <a:spcPct val="100000"/>
              </a:lnSpc>
              <a:spcBef>
                <a:spcPts val="0"/>
              </a:spcBef>
              <a:spcAft>
                <a:spcPts val="0"/>
              </a:spcAft>
              <a:buNone/>
              <a:defRPr b="1">
                <a:solidFill>
                  <a:schemeClr val="accent3"/>
                </a:solidFill>
              </a:defRPr>
            </a:lvl4pPr>
            <a:lvl5pPr lvl="4" rtl="0">
              <a:lnSpc>
                <a:spcPct val="100000"/>
              </a:lnSpc>
              <a:spcBef>
                <a:spcPts val="0"/>
              </a:spcBef>
              <a:spcAft>
                <a:spcPts val="0"/>
              </a:spcAft>
              <a:buNone/>
              <a:defRPr b="1">
                <a:solidFill>
                  <a:schemeClr val="accent3"/>
                </a:solidFill>
              </a:defRPr>
            </a:lvl5pPr>
            <a:lvl6pPr lvl="5" rtl="0">
              <a:lnSpc>
                <a:spcPct val="100000"/>
              </a:lnSpc>
              <a:spcBef>
                <a:spcPts val="0"/>
              </a:spcBef>
              <a:spcAft>
                <a:spcPts val="0"/>
              </a:spcAft>
              <a:buNone/>
              <a:defRPr b="1">
                <a:solidFill>
                  <a:schemeClr val="accent3"/>
                </a:solidFill>
              </a:defRPr>
            </a:lvl6pPr>
            <a:lvl7pPr lvl="6" rtl="0">
              <a:lnSpc>
                <a:spcPct val="100000"/>
              </a:lnSpc>
              <a:spcBef>
                <a:spcPts val="0"/>
              </a:spcBef>
              <a:spcAft>
                <a:spcPts val="0"/>
              </a:spcAft>
              <a:buNone/>
              <a:defRPr b="1">
                <a:solidFill>
                  <a:schemeClr val="accent3"/>
                </a:solidFill>
              </a:defRPr>
            </a:lvl7pPr>
            <a:lvl8pPr lvl="7" rtl="0">
              <a:lnSpc>
                <a:spcPct val="100000"/>
              </a:lnSpc>
              <a:spcBef>
                <a:spcPts val="0"/>
              </a:spcBef>
              <a:spcAft>
                <a:spcPts val="0"/>
              </a:spcAft>
              <a:buNone/>
              <a:defRPr b="1">
                <a:solidFill>
                  <a:schemeClr val="accent3"/>
                </a:solidFill>
              </a:defRPr>
            </a:lvl8pPr>
            <a:lvl9pPr lvl="8" rtl="0">
              <a:lnSpc>
                <a:spcPct val="100000"/>
              </a:lnSpc>
              <a:spcBef>
                <a:spcPts val="0"/>
              </a:spcBef>
              <a:spcAft>
                <a:spcPts val="0"/>
              </a:spcAft>
              <a:buNone/>
              <a:defRPr b="1">
                <a:solidFill>
                  <a:schemeClr val="accent3"/>
                </a:solidFill>
              </a:defRPr>
            </a:lvl9pPr>
          </a:lstStyle>
          <a:p/>
        </p:txBody>
      </p:sp>
      <p:sp>
        <p:nvSpPr>
          <p:cNvPr id="890" name="Google Shape;890;p41"/>
          <p:cNvSpPr txBox="1">
            <a:spLocks noGrp="1"/>
          </p:cNvSpPr>
          <p:nvPr>
            <p:ph type="subTitle" idx="7"/>
          </p:nvPr>
        </p:nvSpPr>
        <p:spPr>
          <a:xfrm>
            <a:off x="4575664" y="3415775"/>
            <a:ext cx="1803000" cy="8724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891" name="Google Shape;891;p41"/>
          <p:cNvSpPr txBox="1">
            <a:spLocks noGrp="1"/>
          </p:cNvSpPr>
          <p:nvPr>
            <p:ph type="subTitle" idx="8"/>
          </p:nvPr>
        </p:nvSpPr>
        <p:spPr>
          <a:xfrm>
            <a:off x="4885674" y="3126500"/>
            <a:ext cx="1493100" cy="2850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b="1">
                <a:solidFill>
                  <a:schemeClr val="accent2"/>
                </a:solidFill>
              </a:defRPr>
            </a:lvl1pPr>
            <a:lvl2pPr lvl="1" rtl="0">
              <a:lnSpc>
                <a:spcPct val="100000"/>
              </a:lnSpc>
              <a:spcBef>
                <a:spcPts val="0"/>
              </a:spcBef>
              <a:spcAft>
                <a:spcPts val="0"/>
              </a:spcAft>
              <a:buNone/>
              <a:defRPr b="1">
                <a:solidFill>
                  <a:schemeClr val="accent4"/>
                </a:solidFill>
              </a:defRPr>
            </a:lvl2pPr>
            <a:lvl3pPr lvl="2" rtl="0">
              <a:lnSpc>
                <a:spcPct val="100000"/>
              </a:lnSpc>
              <a:spcBef>
                <a:spcPts val="0"/>
              </a:spcBef>
              <a:spcAft>
                <a:spcPts val="0"/>
              </a:spcAft>
              <a:buNone/>
              <a:defRPr b="1">
                <a:solidFill>
                  <a:schemeClr val="accent4"/>
                </a:solidFill>
              </a:defRPr>
            </a:lvl3pPr>
            <a:lvl4pPr lvl="3" rtl="0">
              <a:lnSpc>
                <a:spcPct val="100000"/>
              </a:lnSpc>
              <a:spcBef>
                <a:spcPts val="0"/>
              </a:spcBef>
              <a:spcAft>
                <a:spcPts val="0"/>
              </a:spcAft>
              <a:buNone/>
              <a:defRPr b="1">
                <a:solidFill>
                  <a:schemeClr val="accent4"/>
                </a:solidFill>
              </a:defRPr>
            </a:lvl4pPr>
            <a:lvl5pPr lvl="4" rtl="0">
              <a:lnSpc>
                <a:spcPct val="100000"/>
              </a:lnSpc>
              <a:spcBef>
                <a:spcPts val="0"/>
              </a:spcBef>
              <a:spcAft>
                <a:spcPts val="0"/>
              </a:spcAft>
              <a:buNone/>
              <a:defRPr b="1">
                <a:solidFill>
                  <a:schemeClr val="accent4"/>
                </a:solidFill>
              </a:defRPr>
            </a:lvl5pPr>
            <a:lvl6pPr lvl="5" rtl="0">
              <a:lnSpc>
                <a:spcPct val="100000"/>
              </a:lnSpc>
              <a:spcBef>
                <a:spcPts val="0"/>
              </a:spcBef>
              <a:spcAft>
                <a:spcPts val="0"/>
              </a:spcAft>
              <a:buNone/>
              <a:defRPr b="1">
                <a:solidFill>
                  <a:schemeClr val="accent4"/>
                </a:solidFill>
              </a:defRPr>
            </a:lvl6pPr>
            <a:lvl7pPr lvl="6" rtl="0">
              <a:lnSpc>
                <a:spcPct val="100000"/>
              </a:lnSpc>
              <a:spcBef>
                <a:spcPts val="0"/>
              </a:spcBef>
              <a:spcAft>
                <a:spcPts val="0"/>
              </a:spcAft>
              <a:buNone/>
              <a:defRPr b="1">
                <a:solidFill>
                  <a:schemeClr val="accent4"/>
                </a:solidFill>
              </a:defRPr>
            </a:lvl7pPr>
            <a:lvl8pPr lvl="7" rtl="0">
              <a:lnSpc>
                <a:spcPct val="100000"/>
              </a:lnSpc>
              <a:spcBef>
                <a:spcPts val="0"/>
              </a:spcBef>
              <a:spcAft>
                <a:spcPts val="0"/>
              </a:spcAft>
              <a:buNone/>
              <a:defRPr b="1">
                <a:solidFill>
                  <a:schemeClr val="accent4"/>
                </a:solidFill>
              </a:defRPr>
            </a:lvl8pPr>
            <a:lvl9pPr lvl="8" rtl="0">
              <a:lnSpc>
                <a:spcPct val="100000"/>
              </a:lnSpc>
              <a:spcBef>
                <a:spcPts val="0"/>
              </a:spcBef>
              <a:spcAft>
                <a:spcPts val="0"/>
              </a:spcAft>
              <a:buNone/>
              <a:defRPr b="1">
                <a:solidFill>
                  <a:schemeClr val="accent4"/>
                </a:solidFill>
              </a:defRPr>
            </a:lvl9pPr>
          </a:lstStyle>
          <a:p/>
        </p:txBody>
      </p:sp>
      <p:sp>
        <p:nvSpPr>
          <p:cNvPr id="892" name="Google Shape;892;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wo columns 6">
  <p:cSld name="CUSTOM_9">
    <p:bg>
      <p:bgPr>
        <a:solidFill>
          <a:schemeClr val="accent4"/>
        </a:solidFill>
        <a:effectLst/>
      </p:bgPr>
    </p:bg>
    <p:spTree>
      <p:nvGrpSpPr>
        <p:cNvPr id="1" name="Shape 893"/>
        <p:cNvGrpSpPr/>
        <p:nvPr/>
      </p:nvGrpSpPr>
      <p:grpSpPr>
        <a:xfrm>
          <a:off x="0" y="0"/>
          <a:ext cx="0" cy="0"/>
          <a:chOff x="0" y="0"/>
          <a:chExt cx="0" cy="0"/>
        </a:xfrm>
      </p:grpSpPr>
      <p:sp>
        <p:nvSpPr>
          <p:cNvPr id="894" name="Google Shape;894;p42"/>
          <p:cNvSpPr/>
          <p:nvPr/>
        </p:nvSpPr>
        <p:spPr>
          <a:xfrm>
            <a:off x="270825" y="111595"/>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 name="Google Shape;895;p42"/>
          <p:cNvSpPr/>
          <p:nvPr/>
        </p:nvSpPr>
        <p:spPr>
          <a:xfrm>
            <a:off x="814925" y="539503"/>
            <a:ext cx="7432399" cy="500753"/>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 name="Google Shape;896;p42"/>
          <p:cNvSpPr/>
          <p:nvPr/>
        </p:nvSpPr>
        <p:spPr>
          <a:xfrm>
            <a:off x="1091993" y="595570"/>
            <a:ext cx="392151" cy="38862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 name="Google Shape;897;p42"/>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 name="Google Shape;898;p42"/>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 name="Google Shape;899;p42"/>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 name="Google Shape;900;p42"/>
          <p:cNvSpPr txBox="1">
            <a:spLocks noGrp="1"/>
          </p:cNvSpPr>
          <p:nvPr>
            <p:ph type="subTitle" idx="1"/>
          </p:nvPr>
        </p:nvSpPr>
        <p:spPr>
          <a:xfrm>
            <a:off x="1754525" y="2759525"/>
            <a:ext cx="2348700" cy="388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b="1">
                <a:solidFill>
                  <a:schemeClr val="accent3"/>
                </a:solidFill>
              </a:defRPr>
            </a:lvl1pPr>
            <a:lvl2pPr lvl="1" algn="r" rtl="0">
              <a:lnSpc>
                <a:spcPct val="100000"/>
              </a:lnSpc>
              <a:spcBef>
                <a:spcPts val="0"/>
              </a:spcBef>
              <a:spcAft>
                <a:spcPts val="0"/>
              </a:spcAft>
              <a:buNone/>
              <a:defRPr b="1">
                <a:solidFill>
                  <a:schemeClr val="accent1"/>
                </a:solidFill>
              </a:defRPr>
            </a:lvl2pPr>
            <a:lvl3pPr lvl="2" algn="r" rtl="0">
              <a:lnSpc>
                <a:spcPct val="100000"/>
              </a:lnSpc>
              <a:spcBef>
                <a:spcPts val="0"/>
              </a:spcBef>
              <a:spcAft>
                <a:spcPts val="0"/>
              </a:spcAft>
              <a:buNone/>
              <a:defRPr b="1">
                <a:solidFill>
                  <a:schemeClr val="accent1"/>
                </a:solidFill>
              </a:defRPr>
            </a:lvl3pPr>
            <a:lvl4pPr lvl="3" algn="r" rtl="0">
              <a:lnSpc>
                <a:spcPct val="100000"/>
              </a:lnSpc>
              <a:spcBef>
                <a:spcPts val="0"/>
              </a:spcBef>
              <a:spcAft>
                <a:spcPts val="0"/>
              </a:spcAft>
              <a:buNone/>
              <a:defRPr b="1">
                <a:solidFill>
                  <a:schemeClr val="accent1"/>
                </a:solidFill>
              </a:defRPr>
            </a:lvl4pPr>
            <a:lvl5pPr lvl="4" algn="r" rtl="0">
              <a:lnSpc>
                <a:spcPct val="100000"/>
              </a:lnSpc>
              <a:spcBef>
                <a:spcPts val="0"/>
              </a:spcBef>
              <a:spcAft>
                <a:spcPts val="0"/>
              </a:spcAft>
              <a:buNone/>
              <a:defRPr b="1">
                <a:solidFill>
                  <a:schemeClr val="accent1"/>
                </a:solidFill>
              </a:defRPr>
            </a:lvl5pPr>
            <a:lvl6pPr lvl="5" algn="r" rtl="0">
              <a:lnSpc>
                <a:spcPct val="100000"/>
              </a:lnSpc>
              <a:spcBef>
                <a:spcPts val="0"/>
              </a:spcBef>
              <a:spcAft>
                <a:spcPts val="0"/>
              </a:spcAft>
              <a:buNone/>
              <a:defRPr b="1">
                <a:solidFill>
                  <a:schemeClr val="accent1"/>
                </a:solidFill>
              </a:defRPr>
            </a:lvl6pPr>
            <a:lvl7pPr lvl="6" algn="r" rtl="0">
              <a:lnSpc>
                <a:spcPct val="100000"/>
              </a:lnSpc>
              <a:spcBef>
                <a:spcPts val="0"/>
              </a:spcBef>
              <a:spcAft>
                <a:spcPts val="0"/>
              </a:spcAft>
              <a:buNone/>
              <a:defRPr b="1">
                <a:solidFill>
                  <a:schemeClr val="accent1"/>
                </a:solidFill>
              </a:defRPr>
            </a:lvl7pPr>
            <a:lvl8pPr lvl="7" algn="r" rtl="0">
              <a:lnSpc>
                <a:spcPct val="100000"/>
              </a:lnSpc>
              <a:spcBef>
                <a:spcPts val="0"/>
              </a:spcBef>
              <a:spcAft>
                <a:spcPts val="0"/>
              </a:spcAft>
              <a:buNone/>
              <a:defRPr b="1">
                <a:solidFill>
                  <a:schemeClr val="accent1"/>
                </a:solidFill>
              </a:defRPr>
            </a:lvl8pPr>
            <a:lvl9pPr lvl="8" algn="r" rtl="0">
              <a:lnSpc>
                <a:spcPct val="100000"/>
              </a:lnSpc>
              <a:spcBef>
                <a:spcPts val="0"/>
              </a:spcBef>
              <a:spcAft>
                <a:spcPts val="0"/>
              </a:spcAft>
              <a:buNone/>
              <a:defRPr b="1">
                <a:solidFill>
                  <a:schemeClr val="accent1"/>
                </a:solidFill>
              </a:defRPr>
            </a:lvl9pPr>
          </a:lstStyle>
          <a:p/>
        </p:txBody>
      </p:sp>
      <p:sp>
        <p:nvSpPr>
          <p:cNvPr id="901" name="Google Shape;901;p42"/>
          <p:cNvSpPr txBox="1">
            <a:spLocks noGrp="1"/>
          </p:cNvSpPr>
          <p:nvPr>
            <p:ph type="subTitle" idx="2"/>
          </p:nvPr>
        </p:nvSpPr>
        <p:spPr>
          <a:xfrm>
            <a:off x="1754525" y="3118600"/>
            <a:ext cx="2348700" cy="936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600">
                <a:solidFill>
                  <a:schemeClr val="dk2"/>
                </a:solidFill>
              </a:defRPr>
            </a:lvl1pPr>
            <a:lvl2pPr lvl="1" algn="r" rtl="0">
              <a:lnSpc>
                <a:spcPct val="100000"/>
              </a:lnSpc>
              <a:spcBef>
                <a:spcPts val="0"/>
              </a:spcBef>
              <a:spcAft>
                <a:spcPts val="0"/>
              </a:spcAft>
              <a:buNone/>
              <a:defRPr sz="1600">
                <a:solidFill>
                  <a:schemeClr val="dk2"/>
                </a:solidFill>
              </a:defRPr>
            </a:lvl2pPr>
            <a:lvl3pPr lvl="2" algn="r" rtl="0">
              <a:lnSpc>
                <a:spcPct val="100000"/>
              </a:lnSpc>
              <a:spcBef>
                <a:spcPts val="0"/>
              </a:spcBef>
              <a:spcAft>
                <a:spcPts val="0"/>
              </a:spcAft>
              <a:buNone/>
              <a:defRPr sz="1600">
                <a:solidFill>
                  <a:schemeClr val="dk2"/>
                </a:solidFill>
              </a:defRPr>
            </a:lvl3pPr>
            <a:lvl4pPr lvl="3" algn="r" rtl="0">
              <a:lnSpc>
                <a:spcPct val="100000"/>
              </a:lnSpc>
              <a:spcBef>
                <a:spcPts val="0"/>
              </a:spcBef>
              <a:spcAft>
                <a:spcPts val="0"/>
              </a:spcAft>
              <a:buNone/>
              <a:defRPr sz="1600">
                <a:solidFill>
                  <a:schemeClr val="dk2"/>
                </a:solidFill>
              </a:defRPr>
            </a:lvl4pPr>
            <a:lvl5pPr lvl="4" algn="r" rtl="0">
              <a:lnSpc>
                <a:spcPct val="100000"/>
              </a:lnSpc>
              <a:spcBef>
                <a:spcPts val="0"/>
              </a:spcBef>
              <a:spcAft>
                <a:spcPts val="0"/>
              </a:spcAft>
              <a:buNone/>
              <a:defRPr sz="1600">
                <a:solidFill>
                  <a:schemeClr val="dk2"/>
                </a:solidFill>
              </a:defRPr>
            </a:lvl5pPr>
            <a:lvl6pPr lvl="5" algn="r" rtl="0">
              <a:lnSpc>
                <a:spcPct val="100000"/>
              </a:lnSpc>
              <a:spcBef>
                <a:spcPts val="0"/>
              </a:spcBef>
              <a:spcAft>
                <a:spcPts val="0"/>
              </a:spcAft>
              <a:buNone/>
              <a:defRPr sz="1600">
                <a:solidFill>
                  <a:schemeClr val="dk2"/>
                </a:solidFill>
              </a:defRPr>
            </a:lvl6pPr>
            <a:lvl7pPr lvl="6" algn="r" rtl="0">
              <a:lnSpc>
                <a:spcPct val="100000"/>
              </a:lnSpc>
              <a:spcBef>
                <a:spcPts val="0"/>
              </a:spcBef>
              <a:spcAft>
                <a:spcPts val="0"/>
              </a:spcAft>
              <a:buNone/>
              <a:defRPr sz="1600">
                <a:solidFill>
                  <a:schemeClr val="dk2"/>
                </a:solidFill>
              </a:defRPr>
            </a:lvl7pPr>
            <a:lvl8pPr lvl="7" algn="r" rtl="0">
              <a:lnSpc>
                <a:spcPct val="100000"/>
              </a:lnSpc>
              <a:spcBef>
                <a:spcPts val="0"/>
              </a:spcBef>
              <a:spcAft>
                <a:spcPts val="0"/>
              </a:spcAft>
              <a:buNone/>
              <a:defRPr sz="1600">
                <a:solidFill>
                  <a:schemeClr val="dk2"/>
                </a:solidFill>
              </a:defRPr>
            </a:lvl8pPr>
            <a:lvl9pPr lvl="8" algn="r" rtl="0">
              <a:lnSpc>
                <a:spcPct val="100000"/>
              </a:lnSpc>
              <a:spcBef>
                <a:spcPts val="0"/>
              </a:spcBef>
              <a:spcAft>
                <a:spcPts val="0"/>
              </a:spcAft>
              <a:buNone/>
              <a:defRPr sz="1600">
                <a:solidFill>
                  <a:schemeClr val="dk2"/>
                </a:solidFill>
              </a:defRPr>
            </a:lvl9pPr>
          </a:lstStyle>
          <a:p/>
        </p:txBody>
      </p:sp>
      <p:sp>
        <p:nvSpPr>
          <p:cNvPr id="902" name="Google Shape;902;p42"/>
          <p:cNvSpPr txBox="1">
            <a:spLocks noGrp="1"/>
          </p:cNvSpPr>
          <p:nvPr>
            <p:ph type="subTitle" idx="3"/>
          </p:nvPr>
        </p:nvSpPr>
        <p:spPr>
          <a:xfrm>
            <a:off x="5032050" y="2759425"/>
            <a:ext cx="2348700" cy="38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b="1">
                <a:solidFill>
                  <a:schemeClr val="accent1"/>
                </a:solidFill>
              </a:defRPr>
            </a:lvl1pPr>
            <a:lvl2pPr lvl="1" algn="ctr" rtl="0">
              <a:lnSpc>
                <a:spcPct val="100000"/>
              </a:lnSpc>
              <a:spcBef>
                <a:spcPts val="0"/>
              </a:spcBef>
              <a:spcAft>
                <a:spcPts val="0"/>
              </a:spcAft>
              <a:buNone/>
              <a:defRPr b="1">
                <a:solidFill>
                  <a:schemeClr val="accent3"/>
                </a:solidFill>
              </a:defRPr>
            </a:lvl2pPr>
            <a:lvl3pPr lvl="2" algn="ctr" rtl="0">
              <a:lnSpc>
                <a:spcPct val="100000"/>
              </a:lnSpc>
              <a:spcBef>
                <a:spcPts val="0"/>
              </a:spcBef>
              <a:spcAft>
                <a:spcPts val="0"/>
              </a:spcAft>
              <a:buNone/>
              <a:defRPr b="1">
                <a:solidFill>
                  <a:schemeClr val="accent3"/>
                </a:solidFill>
              </a:defRPr>
            </a:lvl3pPr>
            <a:lvl4pPr lvl="3" algn="ctr" rtl="0">
              <a:lnSpc>
                <a:spcPct val="100000"/>
              </a:lnSpc>
              <a:spcBef>
                <a:spcPts val="0"/>
              </a:spcBef>
              <a:spcAft>
                <a:spcPts val="0"/>
              </a:spcAft>
              <a:buNone/>
              <a:defRPr b="1">
                <a:solidFill>
                  <a:schemeClr val="accent3"/>
                </a:solidFill>
              </a:defRPr>
            </a:lvl4pPr>
            <a:lvl5pPr lvl="4" algn="ctr" rtl="0">
              <a:lnSpc>
                <a:spcPct val="100000"/>
              </a:lnSpc>
              <a:spcBef>
                <a:spcPts val="0"/>
              </a:spcBef>
              <a:spcAft>
                <a:spcPts val="0"/>
              </a:spcAft>
              <a:buNone/>
              <a:defRPr b="1">
                <a:solidFill>
                  <a:schemeClr val="accent3"/>
                </a:solidFill>
              </a:defRPr>
            </a:lvl5pPr>
            <a:lvl6pPr lvl="5" algn="ctr" rtl="0">
              <a:lnSpc>
                <a:spcPct val="100000"/>
              </a:lnSpc>
              <a:spcBef>
                <a:spcPts val="0"/>
              </a:spcBef>
              <a:spcAft>
                <a:spcPts val="0"/>
              </a:spcAft>
              <a:buNone/>
              <a:defRPr b="1">
                <a:solidFill>
                  <a:schemeClr val="accent3"/>
                </a:solidFill>
              </a:defRPr>
            </a:lvl6pPr>
            <a:lvl7pPr lvl="6" algn="ctr" rtl="0">
              <a:lnSpc>
                <a:spcPct val="100000"/>
              </a:lnSpc>
              <a:spcBef>
                <a:spcPts val="0"/>
              </a:spcBef>
              <a:spcAft>
                <a:spcPts val="0"/>
              </a:spcAft>
              <a:buNone/>
              <a:defRPr b="1">
                <a:solidFill>
                  <a:schemeClr val="accent3"/>
                </a:solidFill>
              </a:defRPr>
            </a:lvl7pPr>
            <a:lvl8pPr lvl="7" algn="ctr" rtl="0">
              <a:lnSpc>
                <a:spcPct val="100000"/>
              </a:lnSpc>
              <a:spcBef>
                <a:spcPts val="0"/>
              </a:spcBef>
              <a:spcAft>
                <a:spcPts val="0"/>
              </a:spcAft>
              <a:buNone/>
              <a:defRPr b="1">
                <a:solidFill>
                  <a:schemeClr val="accent3"/>
                </a:solidFill>
              </a:defRPr>
            </a:lvl8pPr>
            <a:lvl9pPr lvl="8" algn="ctr" rtl="0">
              <a:lnSpc>
                <a:spcPct val="100000"/>
              </a:lnSpc>
              <a:spcBef>
                <a:spcPts val="0"/>
              </a:spcBef>
              <a:spcAft>
                <a:spcPts val="0"/>
              </a:spcAft>
              <a:buNone/>
              <a:defRPr b="1">
                <a:solidFill>
                  <a:schemeClr val="accent3"/>
                </a:solidFill>
              </a:defRPr>
            </a:lvl9pPr>
          </a:lstStyle>
          <a:p/>
        </p:txBody>
      </p:sp>
      <p:sp>
        <p:nvSpPr>
          <p:cNvPr id="903" name="Google Shape;903;p42"/>
          <p:cNvSpPr txBox="1">
            <a:spLocks noGrp="1"/>
          </p:cNvSpPr>
          <p:nvPr>
            <p:ph type="subTitle" idx="4"/>
          </p:nvPr>
        </p:nvSpPr>
        <p:spPr>
          <a:xfrm>
            <a:off x="5032050" y="3118600"/>
            <a:ext cx="2348700" cy="93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2"/>
                </a:solidFill>
              </a:defRPr>
            </a:lvl1pPr>
            <a:lvl2pPr lvl="1" rtl="0">
              <a:lnSpc>
                <a:spcPct val="100000"/>
              </a:lnSpc>
              <a:spcBef>
                <a:spcPts val="0"/>
              </a:spcBef>
              <a:spcAft>
                <a:spcPts val="0"/>
              </a:spcAft>
              <a:buNone/>
              <a:defRPr sz="1600">
                <a:solidFill>
                  <a:schemeClr val="dk2"/>
                </a:solidFill>
              </a:defRPr>
            </a:lvl2pPr>
            <a:lvl3pPr lvl="2" rtl="0">
              <a:lnSpc>
                <a:spcPct val="100000"/>
              </a:lnSpc>
              <a:spcBef>
                <a:spcPts val="0"/>
              </a:spcBef>
              <a:spcAft>
                <a:spcPts val="0"/>
              </a:spcAft>
              <a:buNone/>
              <a:defRPr sz="1600">
                <a:solidFill>
                  <a:schemeClr val="dk2"/>
                </a:solidFill>
              </a:defRPr>
            </a:lvl3pPr>
            <a:lvl4pPr lvl="3" rtl="0">
              <a:lnSpc>
                <a:spcPct val="100000"/>
              </a:lnSpc>
              <a:spcBef>
                <a:spcPts val="0"/>
              </a:spcBef>
              <a:spcAft>
                <a:spcPts val="0"/>
              </a:spcAft>
              <a:buNone/>
              <a:defRPr sz="1600">
                <a:solidFill>
                  <a:schemeClr val="dk2"/>
                </a:solidFill>
              </a:defRPr>
            </a:lvl4pPr>
            <a:lvl5pPr lvl="4" rtl="0">
              <a:lnSpc>
                <a:spcPct val="100000"/>
              </a:lnSpc>
              <a:spcBef>
                <a:spcPts val="0"/>
              </a:spcBef>
              <a:spcAft>
                <a:spcPts val="0"/>
              </a:spcAft>
              <a:buNone/>
              <a:defRPr sz="1600">
                <a:solidFill>
                  <a:schemeClr val="dk2"/>
                </a:solidFill>
              </a:defRPr>
            </a:lvl5pPr>
            <a:lvl6pPr lvl="5" rtl="0">
              <a:lnSpc>
                <a:spcPct val="100000"/>
              </a:lnSpc>
              <a:spcBef>
                <a:spcPts val="0"/>
              </a:spcBef>
              <a:spcAft>
                <a:spcPts val="0"/>
              </a:spcAft>
              <a:buNone/>
              <a:defRPr sz="1600">
                <a:solidFill>
                  <a:schemeClr val="dk2"/>
                </a:solidFill>
              </a:defRPr>
            </a:lvl6pPr>
            <a:lvl7pPr lvl="6" rtl="0">
              <a:lnSpc>
                <a:spcPct val="100000"/>
              </a:lnSpc>
              <a:spcBef>
                <a:spcPts val="0"/>
              </a:spcBef>
              <a:spcAft>
                <a:spcPts val="0"/>
              </a:spcAft>
              <a:buNone/>
              <a:defRPr sz="1600">
                <a:solidFill>
                  <a:schemeClr val="dk2"/>
                </a:solidFill>
              </a:defRPr>
            </a:lvl7pPr>
            <a:lvl8pPr lvl="7" rtl="0">
              <a:lnSpc>
                <a:spcPct val="100000"/>
              </a:lnSpc>
              <a:spcBef>
                <a:spcPts val="0"/>
              </a:spcBef>
              <a:spcAft>
                <a:spcPts val="0"/>
              </a:spcAft>
              <a:buNone/>
              <a:defRPr sz="1600">
                <a:solidFill>
                  <a:schemeClr val="dk2"/>
                </a:solidFill>
              </a:defRPr>
            </a:lvl8pPr>
            <a:lvl9pPr lvl="8" rtl="0">
              <a:lnSpc>
                <a:spcPct val="100000"/>
              </a:lnSpc>
              <a:spcBef>
                <a:spcPts val="0"/>
              </a:spcBef>
              <a:spcAft>
                <a:spcPts val="0"/>
              </a:spcAft>
              <a:buNone/>
              <a:defRPr sz="1600">
                <a:solidFill>
                  <a:schemeClr val="dk2"/>
                </a:solidFill>
              </a:defRPr>
            </a:lvl9pPr>
          </a:lstStyle>
          <a:p/>
        </p:txBody>
      </p:sp>
      <p:sp>
        <p:nvSpPr>
          <p:cNvPr id="904" name="Google Shape;904;p42"/>
          <p:cNvSpPr/>
          <p:nvPr/>
        </p:nvSpPr>
        <p:spPr>
          <a:xfrm>
            <a:off x="2558647" y="4821463"/>
            <a:ext cx="216636"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 name="Google Shape;905;p42"/>
          <p:cNvSpPr/>
          <p:nvPr/>
        </p:nvSpPr>
        <p:spPr>
          <a:xfrm>
            <a:off x="611317" y="34812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 name="Google Shape;906;p42"/>
          <p:cNvSpPr/>
          <p:nvPr/>
        </p:nvSpPr>
        <p:spPr>
          <a:xfrm>
            <a:off x="750617" y="1246452"/>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 name="Google Shape;907;p42"/>
          <p:cNvSpPr/>
          <p:nvPr/>
        </p:nvSpPr>
        <p:spPr>
          <a:xfrm>
            <a:off x="380067" y="7798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 name="Google Shape;908;p42"/>
          <p:cNvSpPr/>
          <p:nvPr/>
        </p:nvSpPr>
        <p:spPr>
          <a:xfrm>
            <a:off x="552867" y="4576414"/>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 name="Google Shape;909;p42"/>
          <p:cNvSpPr/>
          <p:nvPr/>
        </p:nvSpPr>
        <p:spPr>
          <a:xfrm>
            <a:off x="444367" y="2791127"/>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 name="Google Shape;910;p42"/>
          <p:cNvSpPr/>
          <p:nvPr/>
        </p:nvSpPr>
        <p:spPr>
          <a:xfrm>
            <a:off x="326011" y="1797625"/>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 name="Google Shape;911;p42"/>
          <p:cNvSpPr/>
          <p:nvPr/>
        </p:nvSpPr>
        <p:spPr>
          <a:xfrm>
            <a:off x="1375100" y="326378"/>
            <a:ext cx="64293" cy="6429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 name="Google Shape;912;p42"/>
          <p:cNvSpPr/>
          <p:nvPr/>
        </p:nvSpPr>
        <p:spPr>
          <a:xfrm>
            <a:off x="1375092" y="480933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3" name="Google Shape;913;p42"/>
          <p:cNvSpPr/>
          <p:nvPr/>
        </p:nvSpPr>
        <p:spPr>
          <a:xfrm>
            <a:off x="370211" y="4106388"/>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4" name="Google Shape;914;p42"/>
          <p:cNvSpPr/>
          <p:nvPr/>
        </p:nvSpPr>
        <p:spPr>
          <a:xfrm>
            <a:off x="369936" y="1070700"/>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5" name="Google Shape;915;p42"/>
          <p:cNvSpPr txBox="1">
            <a:spLocks noGrp="1"/>
          </p:cNvSpPr>
          <p:nvPr>
            <p:ph type="title"/>
          </p:nvPr>
        </p:nvSpPr>
        <p:spPr>
          <a:xfrm>
            <a:off x="1543600" y="541776"/>
            <a:ext cx="6483000" cy="47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4"/>
              </a:buClr>
              <a:buSzPts val="3600"/>
              <a:buNone/>
              <a:defRPr b="1">
                <a:solidFill>
                  <a:schemeClr val="accent4"/>
                </a:solidFill>
              </a:defRPr>
            </a:lvl1pPr>
            <a:lvl2pPr lvl="1" algn="ctr" rtl="0">
              <a:spcBef>
                <a:spcPts val="0"/>
              </a:spcBef>
              <a:spcAft>
                <a:spcPts val="0"/>
              </a:spcAft>
              <a:buClr>
                <a:schemeClr val="accent4"/>
              </a:buClr>
              <a:buSzPts val="3600"/>
              <a:buNone/>
              <a:defRPr sz="3600">
                <a:solidFill>
                  <a:schemeClr val="accent4"/>
                </a:solidFill>
              </a:defRPr>
            </a:lvl2pPr>
            <a:lvl3pPr lvl="2" algn="ctr" rtl="0">
              <a:spcBef>
                <a:spcPts val="0"/>
              </a:spcBef>
              <a:spcAft>
                <a:spcPts val="0"/>
              </a:spcAft>
              <a:buClr>
                <a:schemeClr val="accent4"/>
              </a:buClr>
              <a:buSzPts val="3600"/>
              <a:buNone/>
              <a:defRPr sz="3600">
                <a:solidFill>
                  <a:schemeClr val="accent4"/>
                </a:solidFill>
              </a:defRPr>
            </a:lvl3pPr>
            <a:lvl4pPr lvl="3" algn="ctr" rtl="0">
              <a:spcBef>
                <a:spcPts val="0"/>
              </a:spcBef>
              <a:spcAft>
                <a:spcPts val="0"/>
              </a:spcAft>
              <a:buClr>
                <a:schemeClr val="accent4"/>
              </a:buClr>
              <a:buSzPts val="3600"/>
              <a:buNone/>
              <a:defRPr sz="3600">
                <a:solidFill>
                  <a:schemeClr val="accent4"/>
                </a:solidFill>
              </a:defRPr>
            </a:lvl4pPr>
            <a:lvl5pPr lvl="4" algn="ctr" rtl="0">
              <a:spcBef>
                <a:spcPts val="0"/>
              </a:spcBef>
              <a:spcAft>
                <a:spcPts val="0"/>
              </a:spcAft>
              <a:buClr>
                <a:schemeClr val="accent4"/>
              </a:buClr>
              <a:buSzPts val="3600"/>
              <a:buNone/>
              <a:defRPr sz="3600">
                <a:solidFill>
                  <a:schemeClr val="accent4"/>
                </a:solidFill>
              </a:defRPr>
            </a:lvl5pPr>
            <a:lvl6pPr lvl="5" algn="ctr" rtl="0">
              <a:spcBef>
                <a:spcPts val="0"/>
              </a:spcBef>
              <a:spcAft>
                <a:spcPts val="0"/>
              </a:spcAft>
              <a:buClr>
                <a:schemeClr val="accent4"/>
              </a:buClr>
              <a:buSzPts val="3600"/>
              <a:buNone/>
              <a:defRPr sz="3600">
                <a:solidFill>
                  <a:schemeClr val="accent4"/>
                </a:solidFill>
              </a:defRPr>
            </a:lvl6pPr>
            <a:lvl7pPr lvl="6" algn="ctr" rtl="0">
              <a:spcBef>
                <a:spcPts val="0"/>
              </a:spcBef>
              <a:spcAft>
                <a:spcPts val="0"/>
              </a:spcAft>
              <a:buClr>
                <a:schemeClr val="accent4"/>
              </a:buClr>
              <a:buSzPts val="3600"/>
              <a:buNone/>
              <a:defRPr sz="3600">
                <a:solidFill>
                  <a:schemeClr val="accent4"/>
                </a:solidFill>
              </a:defRPr>
            </a:lvl7pPr>
            <a:lvl8pPr lvl="7" algn="ctr" rtl="0">
              <a:spcBef>
                <a:spcPts val="0"/>
              </a:spcBef>
              <a:spcAft>
                <a:spcPts val="0"/>
              </a:spcAft>
              <a:buClr>
                <a:schemeClr val="accent4"/>
              </a:buClr>
              <a:buSzPts val="3600"/>
              <a:buNone/>
              <a:defRPr sz="3600">
                <a:solidFill>
                  <a:schemeClr val="accent4"/>
                </a:solidFill>
              </a:defRPr>
            </a:lvl8pPr>
            <a:lvl9pPr lvl="8" algn="ctr" rtl="0">
              <a:spcBef>
                <a:spcPts val="0"/>
              </a:spcBef>
              <a:spcAft>
                <a:spcPts val="0"/>
              </a:spcAft>
              <a:buClr>
                <a:schemeClr val="accent4"/>
              </a:buClr>
              <a:buSzPts val="3600"/>
              <a:buNone/>
              <a:defRPr sz="3600">
                <a:solidFill>
                  <a:schemeClr val="accent4"/>
                </a:solidFill>
              </a:defRPr>
            </a:lvl9pPr>
          </a:lstStyle>
          <a:p/>
        </p:txBody>
      </p:sp>
      <p:sp>
        <p:nvSpPr>
          <p:cNvPr id="916" name="Google Shape;916;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Header 2">
  <p:cSld name="CUSTOM_10">
    <p:bg>
      <p:bgPr>
        <a:solidFill>
          <a:schemeClr val="accent4"/>
        </a:solidFill>
        <a:effectLst/>
      </p:bgPr>
    </p:bg>
    <p:spTree>
      <p:nvGrpSpPr>
        <p:cNvPr id="1" name="Shape 917"/>
        <p:cNvGrpSpPr/>
        <p:nvPr/>
      </p:nvGrpSpPr>
      <p:grpSpPr>
        <a:xfrm>
          <a:off x="0" y="0"/>
          <a:ext cx="0" cy="0"/>
          <a:chOff x="0" y="0"/>
          <a:chExt cx="0" cy="0"/>
        </a:xfrm>
      </p:grpSpPr>
      <p:grpSp>
        <p:nvGrpSpPr>
          <p:cNvPr id="918" name="Google Shape;918;p43"/>
          <p:cNvGrpSpPr/>
          <p:nvPr/>
        </p:nvGrpSpPr>
        <p:grpSpPr>
          <a:xfrm>
            <a:off x="270825" y="111595"/>
            <a:ext cx="8602334" cy="4930561"/>
            <a:chOff x="270825" y="111595"/>
            <a:chExt cx="8602334" cy="4930561"/>
          </a:xfrm>
        </p:grpSpPr>
        <p:sp>
          <p:nvSpPr>
            <p:cNvPr id="919" name="Google Shape;919;p43"/>
            <p:cNvSpPr/>
            <p:nvPr/>
          </p:nvSpPr>
          <p:spPr>
            <a:xfrm>
              <a:off x="270825" y="111595"/>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0" name="Google Shape;920;p43"/>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1" name="Google Shape;921;p43"/>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2" name="Google Shape;922;p43"/>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23" name="Google Shape;923;p43"/>
          <p:cNvSpPr/>
          <p:nvPr/>
        </p:nvSpPr>
        <p:spPr>
          <a:xfrm>
            <a:off x="800100" y="1485900"/>
            <a:ext cx="7447200" cy="3122700"/>
          </a:xfrm>
          <a:prstGeom prst="roundRect">
            <a:avLst>
              <a:gd name="adj" fmla="val 5570"/>
            </a:avLst>
          </a:pr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4" name="Google Shape;924;p43"/>
          <p:cNvSpPr/>
          <p:nvPr/>
        </p:nvSpPr>
        <p:spPr>
          <a:xfrm>
            <a:off x="4579546" y="1788875"/>
            <a:ext cx="3544500" cy="2696100"/>
          </a:xfrm>
          <a:prstGeom prst="roundRect">
            <a:avLst>
              <a:gd name="adj" fmla="val 2711"/>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25" name="Google Shape;925;p43"/>
          <p:cNvGrpSpPr/>
          <p:nvPr/>
        </p:nvGrpSpPr>
        <p:grpSpPr>
          <a:xfrm>
            <a:off x="926843" y="1611061"/>
            <a:ext cx="321650" cy="75600"/>
            <a:chOff x="482650" y="250775"/>
            <a:chExt cx="321650" cy="75600"/>
          </a:xfrm>
        </p:grpSpPr>
        <p:sp>
          <p:nvSpPr>
            <p:cNvPr id="926" name="Google Shape;926;p43"/>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7" name="Google Shape;927;p43"/>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 name="Google Shape;928;p43"/>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29" name="Google Shape;929;p43"/>
          <p:cNvSpPr/>
          <p:nvPr/>
        </p:nvSpPr>
        <p:spPr>
          <a:xfrm>
            <a:off x="814925" y="539503"/>
            <a:ext cx="7432399" cy="500753"/>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 name="Google Shape;930;p43"/>
          <p:cNvSpPr/>
          <p:nvPr/>
        </p:nvSpPr>
        <p:spPr>
          <a:xfrm>
            <a:off x="1091993" y="595570"/>
            <a:ext cx="392151" cy="38862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1" name="Google Shape;931;p43"/>
          <p:cNvSpPr txBox="1">
            <a:spLocks noGrp="1"/>
          </p:cNvSpPr>
          <p:nvPr>
            <p:ph type="title"/>
          </p:nvPr>
        </p:nvSpPr>
        <p:spPr>
          <a:xfrm>
            <a:off x="1543600" y="541776"/>
            <a:ext cx="6483000" cy="47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4"/>
              </a:buClr>
              <a:buSzPts val="3600"/>
              <a:buNone/>
              <a:defRPr b="1">
                <a:solidFill>
                  <a:schemeClr val="accent4"/>
                </a:solidFill>
              </a:defRPr>
            </a:lvl1pPr>
            <a:lvl2pPr lvl="1" algn="ctr" rtl="0">
              <a:spcBef>
                <a:spcPts val="0"/>
              </a:spcBef>
              <a:spcAft>
                <a:spcPts val="0"/>
              </a:spcAft>
              <a:buClr>
                <a:schemeClr val="accent4"/>
              </a:buClr>
              <a:buSzPts val="3600"/>
              <a:buNone/>
              <a:defRPr sz="3600">
                <a:solidFill>
                  <a:schemeClr val="accent4"/>
                </a:solidFill>
              </a:defRPr>
            </a:lvl2pPr>
            <a:lvl3pPr lvl="2" algn="ctr" rtl="0">
              <a:spcBef>
                <a:spcPts val="0"/>
              </a:spcBef>
              <a:spcAft>
                <a:spcPts val="0"/>
              </a:spcAft>
              <a:buClr>
                <a:schemeClr val="accent4"/>
              </a:buClr>
              <a:buSzPts val="3600"/>
              <a:buNone/>
              <a:defRPr sz="3600">
                <a:solidFill>
                  <a:schemeClr val="accent4"/>
                </a:solidFill>
              </a:defRPr>
            </a:lvl3pPr>
            <a:lvl4pPr lvl="3" algn="ctr" rtl="0">
              <a:spcBef>
                <a:spcPts val="0"/>
              </a:spcBef>
              <a:spcAft>
                <a:spcPts val="0"/>
              </a:spcAft>
              <a:buClr>
                <a:schemeClr val="accent4"/>
              </a:buClr>
              <a:buSzPts val="3600"/>
              <a:buNone/>
              <a:defRPr sz="3600">
                <a:solidFill>
                  <a:schemeClr val="accent4"/>
                </a:solidFill>
              </a:defRPr>
            </a:lvl4pPr>
            <a:lvl5pPr lvl="4" algn="ctr" rtl="0">
              <a:spcBef>
                <a:spcPts val="0"/>
              </a:spcBef>
              <a:spcAft>
                <a:spcPts val="0"/>
              </a:spcAft>
              <a:buClr>
                <a:schemeClr val="accent4"/>
              </a:buClr>
              <a:buSzPts val="3600"/>
              <a:buNone/>
              <a:defRPr sz="3600">
                <a:solidFill>
                  <a:schemeClr val="accent4"/>
                </a:solidFill>
              </a:defRPr>
            </a:lvl5pPr>
            <a:lvl6pPr lvl="5" algn="ctr" rtl="0">
              <a:spcBef>
                <a:spcPts val="0"/>
              </a:spcBef>
              <a:spcAft>
                <a:spcPts val="0"/>
              </a:spcAft>
              <a:buClr>
                <a:schemeClr val="accent4"/>
              </a:buClr>
              <a:buSzPts val="3600"/>
              <a:buNone/>
              <a:defRPr sz="3600">
                <a:solidFill>
                  <a:schemeClr val="accent4"/>
                </a:solidFill>
              </a:defRPr>
            </a:lvl6pPr>
            <a:lvl7pPr lvl="6" algn="ctr" rtl="0">
              <a:spcBef>
                <a:spcPts val="0"/>
              </a:spcBef>
              <a:spcAft>
                <a:spcPts val="0"/>
              </a:spcAft>
              <a:buClr>
                <a:schemeClr val="accent4"/>
              </a:buClr>
              <a:buSzPts val="3600"/>
              <a:buNone/>
              <a:defRPr sz="3600">
                <a:solidFill>
                  <a:schemeClr val="accent4"/>
                </a:solidFill>
              </a:defRPr>
            </a:lvl7pPr>
            <a:lvl8pPr lvl="7" algn="ctr" rtl="0">
              <a:spcBef>
                <a:spcPts val="0"/>
              </a:spcBef>
              <a:spcAft>
                <a:spcPts val="0"/>
              </a:spcAft>
              <a:buClr>
                <a:schemeClr val="accent4"/>
              </a:buClr>
              <a:buSzPts val="3600"/>
              <a:buNone/>
              <a:defRPr sz="3600">
                <a:solidFill>
                  <a:schemeClr val="accent4"/>
                </a:solidFill>
              </a:defRPr>
            </a:lvl8pPr>
            <a:lvl9pPr lvl="8" algn="ctr" rtl="0">
              <a:spcBef>
                <a:spcPts val="0"/>
              </a:spcBef>
              <a:spcAft>
                <a:spcPts val="0"/>
              </a:spcAft>
              <a:buClr>
                <a:schemeClr val="accent4"/>
              </a:buClr>
              <a:buSzPts val="3600"/>
              <a:buNone/>
              <a:defRPr sz="3600">
                <a:solidFill>
                  <a:schemeClr val="accent4"/>
                </a:solidFill>
              </a:defRPr>
            </a:lvl9pPr>
          </a:lstStyle>
          <a:p/>
        </p:txBody>
      </p:sp>
      <p:sp>
        <p:nvSpPr>
          <p:cNvPr id="932" name="Google Shape;932;p43"/>
          <p:cNvSpPr txBox="1">
            <a:spLocks noGrp="1"/>
          </p:cNvSpPr>
          <p:nvPr>
            <p:ph type="subTitle" idx="1"/>
          </p:nvPr>
        </p:nvSpPr>
        <p:spPr>
          <a:xfrm>
            <a:off x="4579550" y="2406425"/>
            <a:ext cx="3544500" cy="146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6500" b="1">
                <a:solidFill>
                  <a:schemeClr val="accent4"/>
                </a:solidFill>
              </a:defRPr>
            </a:lvl1pPr>
            <a:lvl2pPr lvl="1" algn="ctr" rtl="0">
              <a:lnSpc>
                <a:spcPct val="100000"/>
              </a:lnSpc>
              <a:spcBef>
                <a:spcPts val="0"/>
              </a:spcBef>
              <a:spcAft>
                <a:spcPts val="0"/>
              </a:spcAft>
              <a:buNone/>
              <a:defRPr sz="6500" b="1">
                <a:solidFill>
                  <a:schemeClr val="accent4"/>
                </a:solidFill>
              </a:defRPr>
            </a:lvl2pPr>
            <a:lvl3pPr lvl="2" algn="ctr" rtl="0">
              <a:lnSpc>
                <a:spcPct val="100000"/>
              </a:lnSpc>
              <a:spcBef>
                <a:spcPts val="0"/>
              </a:spcBef>
              <a:spcAft>
                <a:spcPts val="0"/>
              </a:spcAft>
              <a:buNone/>
              <a:defRPr sz="6500" b="1">
                <a:solidFill>
                  <a:schemeClr val="accent4"/>
                </a:solidFill>
              </a:defRPr>
            </a:lvl3pPr>
            <a:lvl4pPr lvl="3" algn="ctr" rtl="0">
              <a:lnSpc>
                <a:spcPct val="100000"/>
              </a:lnSpc>
              <a:spcBef>
                <a:spcPts val="0"/>
              </a:spcBef>
              <a:spcAft>
                <a:spcPts val="0"/>
              </a:spcAft>
              <a:buNone/>
              <a:defRPr sz="6500" b="1">
                <a:solidFill>
                  <a:schemeClr val="accent4"/>
                </a:solidFill>
              </a:defRPr>
            </a:lvl4pPr>
            <a:lvl5pPr lvl="4" algn="ctr" rtl="0">
              <a:lnSpc>
                <a:spcPct val="100000"/>
              </a:lnSpc>
              <a:spcBef>
                <a:spcPts val="0"/>
              </a:spcBef>
              <a:spcAft>
                <a:spcPts val="0"/>
              </a:spcAft>
              <a:buNone/>
              <a:defRPr sz="6500" b="1">
                <a:solidFill>
                  <a:schemeClr val="accent4"/>
                </a:solidFill>
              </a:defRPr>
            </a:lvl5pPr>
            <a:lvl6pPr lvl="5" algn="ctr" rtl="0">
              <a:lnSpc>
                <a:spcPct val="100000"/>
              </a:lnSpc>
              <a:spcBef>
                <a:spcPts val="0"/>
              </a:spcBef>
              <a:spcAft>
                <a:spcPts val="0"/>
              </a:spcAft>
              <a:buNone/>
              <a:defRPr sz="6500" b="1">
                <a:solidFill>
                  <a:schemeClr val="accent4"/>
                </a:solidFill>
              </a:defRPr>
            </a:lvl6pPr>
            <a:lvl7pPr lvl="6" algn="ctr" rtl="0">
              <a:lnSpc>
                <a:spcPct val="100000"/>
              </a:lnSpc>
              <a:spcBef>
                <a:spcPts val="0"/>
              </a:spcBef>
              <a:spcAft>
                <a:spcPts val="0"/>
              </a:spcAft>
              <a:buNone/>
              <a:defRPr sz="6500" b="1">
                <a:solidFill>
                  <a:schemeClr val="accent4"/>
                </a:solidFill>
              </a:defRPr>
            </a:lvl7pPr>
            <a:lvl8pPr lvl="7" algn="ctr" rtl="0">
              <a:lnSpc>
                <a:spcPct val="100000"/>
              </a:lnSpc>
              <a:spcBef>
                <a:spcPts val="0"/>
              </a:spcBef>
              <a:spcAft>
                <a:spcPts val="0"/>
              </a:spcAft>
              <a:buNone/>
              <a:defRPr sz="6500" b="1">
                <a:solidFill>
                  <a:schemeClr val="accent4"/>
                </a:solidFill>
              </a:defRPr>
            </a:lvl8pPr>
            <a:lvl9pPr lvl="8" algn="ctr" rtl="0">
              <a:lnSpc>
                <a:spcPct val="100000"/>
              </a:lnSpc>
              <a:spcBef>
                <a:spcPts val="0"/>
              </a:spcBef>
              <a:spcAft>
                <a:spcPts val="0"/>
              </a:spcAft>
              <a:buNone/>
              <a:defRPr sz="6500" b="1">
                <a:solidFill>
                  <a:schemeClr val="accent4"/>
                </a:solidFill>
              </a:defRPr>
            </a:lvl9pPr>
          </a:lstStyle>
          <a:p/>
        </p:txBody>
      </p:sp>
      <p:grpSp>
        <p:nvGrpSpPr>
          <p:cNvPr id="933" name="Google Shape;933;p43"/>
          <p:cNvGrpSpPr/>
          <p:nvPr/>
        </p:nvGrpSpPr>
        <p:grpSpPr>
          <a:xfrm>
            <a:off x="326011" y="326378"/>
            <a:ext cx="2449272" cy="4547269"/>
            <a:chOff x="326011" y="326378"/>
            <a:chExt cx="2449272" cy="4547269"/>
          </a:xfrm>
        </p:grpSpPr>
        <p:sp>
          <p:nvSpPr>
            <p:cNvPr id="934" name="Google Shape;934;p43"/>
            <p:cNvSpPr/>
            <p:nvPr/>
          </p:nvSpPr>
          <p:spPr>
            <a:xfrm>
              <a:off x="2558647" y="4821463"/>
              <a:ext cx="216636"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5" name="Google Shape;935;p43"/>
            <p:cNvSpPr/>
            <p:nvPr/>
          </p:nvSpPr>
          <p:spPr>
            <a:xfrm>
              <a:off x="611317" y="34812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6" name="Google Shape;936;p43"/>
            <p:cNvSpPr/>
            <p:nvPr/>
          </p:nvSpPr>
          <p:spPr>
            <a:xfrm>
              <a:off x="750617" y="1246452"/>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 name="Google Shape;937;p43"/>
            <p:cNvSpPr/>
            <p:nvPr/>
          </p:nvSpPr>
          <p:spPr>
            <a:xfrm>
              <a:off x="380067" y="7798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8" name="Google Shape;938;p43"/>
            <p:cNvSpPr/>
            <p:nvPr/>
          </p:nvSpPr>
          <p:spPr>
            <a:xfrm>
              <a:off x="552867" y="4576414"/>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 name="Google Shape;939;p43"/>
            <p:cNvSpPr/>
            <p:nvPr/>
          </p:nvSpPr>
          <p:spPr>
            <a:xfrm>
              <a:off x="444367" y="2791127"/>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0" name="Google Shape;940;p43"/>
            <p:cNvSpPr/>
            <p:nvPr/>
          </p:nvSpPr>
          <p:spPr>
            <a:xfrm>
              <a:off x="326011" y="1797625"/>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1" name="Google Shape;941;p43"/>
            <p:cNvSpPr/>
            <p:nvPr/>
          </p:nvSpPr>
          <p:spPr>
            <a:xfrm>
              <a:off x="1375100" y="326378"/>
              <a:ext cx="64293" cy="6429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2" name="Google Shape;942;p43"/>
            <p:cNvSpPr/>
            <p:nvPr/>
          </p:nvSpPr>
          <p:spPr>
            <a:xfrm>
              <a:off x="1375092" y="480933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3" name="Google Shape;943;p43"/>
            <p:cNvSpPr/>
            <p:nvPr/>
          </p:nvSpPr>
          <p:spPr>
            <a:xfrm>
              <a:off x="369936" y="1070700"/>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44" name="Google Shape;944;p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wo columns 7">
  <p:cSld name="CUSTOM_11">
    <p:bg>
      <p:bgPr>
        <a:solidFill>
          <a:schemeClr val="accent4"/>
        </a:solidFill>
        <a:effectLst/>
      </p:bgPr>
    </p:bg>
    <p:spTree>
      <p:nvGrpSpPr>
        <p:cNvPr id="1" name="Shape 945"/>
        <p:cNvGrpSpPr/>
        <p:nvPr/>
      </p:nvGrpSpPr>
      <p:grpSpPr>
        <a:xfrm>
          <a:off x="0" y="0"/>
          <a:ext cx="0" cy="0"/>
          <a:chOff x="0" y="0"/>
          <a:chExt cx="0" cy="0"/>
        </a:xfrm>
      </p:grpSpPr>
      <p:sp>
        <p:nvSpPr>
          <p:cNvPr id="946" name="Google Shape;946;p44"/>
          <p:cNvSpPr/>
          <p:nvPr/>
        </p:nvSpPr>
        <p:spPr>
          <a:xfrm>
            <a:off x="270825" y="111595"/>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7" name="Google Shape;947;p44"/>
          <p:cNvSpPr/>
          <p:nvPr/>
        </p:nvSpPr>
        <p:spPr>
          <a:xfrm>
            <a:off x="814925" y="539503"/>
            <a:ext cx="7432399" cy="500753"/>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8" name="Google Shape;948;p44"/>
          <p:cNvSpPr/>
          <p:nvPr/>
        </p:nvSpPr>
        <p:spPr>
          <a:xfrm>
            <a:off x="1091993" y="595570"/>
            <a:ext cx="392151" cy="38862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9" name="Google Shape;949;p44"/>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0" name="Google Shape;950;p44"/>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1" name="Google Shape;951;p44"/>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2" name="Google Shape;952;p44"/>
          <p:cNvSpPr txBox="1">
            <a:spLocks noGrp="1"/>
          </p:cNvSpPr>
          <p:nvPr>
            <p:ph type="title"/>
          </p:nvPr>
        </p:nvSpPr>
        <p:spPr>
          <a:xfrm>
            <a:off x="1541075" y="539500"/>
            <a:ext cx="64869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4"/>
              </a:buClr>
              <a:buSzPts val="2800"/>
              <a:buNone/>
              <a:defRPr b="1">
                <a:solidFill>
                  <a:schemeClr val="accent4"/>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53" name="Google Shape;953;p44"/>
          <p:cNvSpPr txBox="1">
            <a:spLocks noGrp="1"/>
          </p:cNvSpPr>
          <p:nvPr>
            <p:ph type="subTitle" idx="1"/>
          </p:nvPr>
        </p:nvSpPr>
        <p:spPr>
          <a:xfrm>
            <a:off x="940650" y="2863250"/>
            <a:ext cx="2300700" cy="129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600"/>
            </a:lvl1pPr>
            <a:lvl2pPr lvl="1" algn="ctr" rtl="0">
              <a:lnSpc>
                <a:spcPct val="100000"/>
              </a:lnSpc>
              <a:spcBef>
                <a:spcPts val="0"/>
              </a:spcBef>
              <a:spcAft>
                <a:spcPts val="0"/>
              </a:spcAft>
              <a:buNone/>
              <a:defRPr sz="1600"/>
            </a:lvl2pPr>
            <a:lvl3pPr lvl="2" algn="ctr" rtl="0">
              <a:lnSpc>
                <a:spcPct val="100000"/>
              </a:lnSpc>
              <a:spcBef>
                <a:spcPts val="0"/>
              </a:spcBef>
              <a:spcAft>
                <a:spcPts val="0"/>
              </a:spcAft>
              <a:buNone/>
              <a:defRPr sz="1600"/>
            </a:lvl3pPr>
            <a:lvl4pPr lvl="3" algn="ctr" rtl="0">
              <a:lnSpc>
                <a:spcPct val="100000"/>
              </a:lnSpc>
              <a:spcBef>
                <a:spcPts val="0"/>
              </a:spcBef>
              <a:spcAft>
                <a:spcPts val="0"/>
              </a:spcAft>
              <a:buNone/>
              <a:defRPr sz="1600"/>
            </a:lvl4pPr>
            <a:lvl5pPr lvl="4" algn="ctr" rtl="0">
              <a:lnSpc>
                <a:spcPct val="100000"/>
              </a:lnSpc>
              <a:spcBef>
                <a:spcPts val="0"/>
              </a:spcBef>
              <a:spcAft>
                <a:spcPts val="0"/>
              </a:spcAft>
              <a:buNone/>
              <a:defRPr sz="1600"/>
            </a:lvl5pPr>
            <a:lvl6pPr lvl="5" algn="ctr" rtl="0">
              <a:lnSpc>
                <a:spcPct val="100000"/>
              </a:lnSpc>
              <a:spcBef>
                <a:spcPts val="0"/>
              </a:spcBef>
              <a:spcAft>
                <a:spcPts val="0"/>
              </a:spcAft>
              <a:buNone/>
              <a:defRPr sz="1600"/>
            </a:lvl6pPr>
            <a:lvl7pPr lvl="6" algn="ctr" rtl="0">
              <a:lnSpc>
                <a:spcPct val="100000"/>
              </a:lnSpc>
              <a:spcBef>
                <a:spcPts val="0"/>
              </a:spcBef>
              <a:spcAft>
                <a:spcPts val="0"/>
              </a:spcAft>
              <a:buNone/>
              <a:defRPr sz="1600"/>
            </a:lvl7pPr>
            <a:lvl8pPr lvl="7" algn="ctr" rtl="0">
              <a:lnSpc>
                <a:spcPct val="100000"/>
              </a:lnSpc>
              <a:spcBef>
                <a:spcPts val="0"/>
              </a:spcBef>
              <a:spcAft>
                <a:spcPts val="0"/>
              </a:spcAft>
              <a:buNone/>
              <a:defRPr sz="1600"/>
            </a:lvl8pPr>
            <a:lvl9pPr lvl="8" algn="ctr" rtl="0">
              <a:lnSpc>
                <a:spcPct val="100000"/>
              </a:lnSpc>
              <a:spcBef>
                <a:spcPts val="0"/>
              </a:spcBef>
              <a:spcAft>
                <a:spcPts val="0"/>
              </a:spcAft>
              <a:buNone/>
              <a:defRPr sz="1600"/>
            </a:lvl9pPr>
          </a:lstStyle>
          <a:p/>
        </p:txBody>
      </p:sp>
      <p:sp>
        <p:nvSpPr>
          <p:cNvPr id="954" name="Google Shape;954;p44"/>
          <p:cNvSpPr txBox="1">
            <a:spLocks noGrp="1"/>
          </p:cNvSpPr>
          <p:nvPr>
            <p:ph type="subTitle" idx="2"/>
          </p:nvPr>
        </p:nvSpPr>
        <p:spPr>
          <a:xfrm>
            <a:off x="5727275" y="2863250"/>
            <a:ext cx="2300700" cy="12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955" name="Google Shape;955;p44"/>
          <p:cNvSpPr/>
          <p:nvPr/>
        </p:nvSpPr>
        <p:spPr>
          <a:xfrm>
            <a:off x="3728847" y="4696125"/>
            <a:ext cx="216636"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6" name="Google Shape;956;p44"/>
          <p:cNvSpPr/>
          <p:nvPr/>
        </p:nvSpPr>
        <p:spPr>
          <a:xfrm>
            <a:off x="7409543" y="4903485"/>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7" name="Google Shape;957;p44"/>
          <p:cNvSpPr/>
          <p:nvPr/>
        </p:nvSpPr>
        <p:spPr>
          <a:xfrm>
            <a:off x="488567" y="364013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 name="Google Shape;958;p44"/>
          <p:cNvSpPr/>
          <p:nvPr/>
        </p:nvSpPr>
        <p:spPr>
          <a:xfrm>
            <a:off x="721392" y="1316452"/>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9" name="Google Shape;959;p44"/>
          <p:cNvSpPr/>
          <p:nvPr/>
        </p:nvSpPr>
        <p:spPr>
          <a:xfrm>
            <a:off x="380067" y="7798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0" name="Google Shape;960;p44"/>
          <p:cNvSpPr/>
          <p:nvPr/>
        </p:nvSpPr>
        <p:spPr>
          <a:xfrm>
            <a:off x="795217" y="44396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1" name="Google Shape;961;p44"/>
          <p:cNvSpPr/>
          <p:nvPr/>
        </p:nvSpPr>
        <p:spPr>
          <a:xfrm>
            <a:off x="1919817" y="4903464"/>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 name="Google Shape;962;p44"/>
          <p:cNvSpPr/>
          <p:nvPr/>
        </p:nvSpPr>
        <p:spPr>
          <a:xfrm>
            <a:off x="6461092" y="4771427"/>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3" name="Google Shape;963;p44"/>
          <p:cNvSpPr/>
          <p:nvPr/>
        </p:nvSpPr>
        <p:spPr>
          <a:xfrm>
            <a:off x="412198" y="1593750"/>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4" name="Google Shape;964;p44"/>
          <p:cNvSpPr/>
          <p:nvPr/>
        </p:nvSpPr>
        <p:spPr>
          <a:xfrm>
            <a:off x="4872225" y="326378"/>
            <a:ext cx="64293" cy="6429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5" name="Google Shape;965;p44"/>
          <p:cNvSpPr/>
          <p:nvPr/>
        </p:nvSpPr>
        <p:spPr>
          <a:xfrm>
            <a:off x="370211" y="4106388"/>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6" name="Google Shape;966;p44"/>
          <p:cNvSpPr/>
          <p:nvPr/>
        </p:nvSpPr>
        <p:spPr>
          <a:xfrm>
            <a:off x="965573" y="1218975"/>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7" name="Google Shape;967;p44"/>
          <p:cNvSpPr/>
          <p:nvPr/>
        </p:nvSpPr>
        <p:spPr>
          <a:xfrm>
            <a:off x="2007997" y="189025"/>
            <a:ext cx="216636"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8" name="Google Shape;968;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hree columns 2">
  <p:cSld name="CUSTOM_12">
    <p:bg>
      <p:bgPr>
        <a:solidFill>
          <a:schemeClr val="accent2"/>
        </a:solidFill>
        <a:effectLst/>
      </p:bgPr>
    </p:bg>
    <p:spTree>
      <p:nvGrpSpPr>
        <p:cNvPr id="1" name="Shape 969"/>
        <p:cNvGrpSpPr/>
        <p:nvPr/>
      </p:nvGrpSpPr>
      <p:grpSpPr>
        <a:xfrm>
          <a:off x="0" y="0"/>
          <a:ext cx="0" cy="0"/>
          <a:chOff x="0" y="0"/>
          <a:chExt cx="0" cy="0"/>
        </a:xfrm>
      </p:grpSpPr>
      <p:sp>
        <p:nvSpPr>
          <p:cNvPr id="970" name="Google Shape;970;p45"/>
          <p:cNvSpPr/>
          <p:nvPr/>
        </p:nvSpPr>
        <p:spPr>
          <a:xfrm>
            <a:off x="270825" y="111595"/>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1" name="Google Shape;971;p45"/>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2" name="Google Shape;972;p45"/>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3" name="Google Shape;973;p45"/>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4" name="Google Shape;974;p45"/>
          <p:cNvSpPr txBox="1">
            <a:spLocks noGrp="1"/>
          </p:cNvSpPr>
          <p:nvPr>
            <p:ph type="subTitle" idx="1"/>
          </p:nvPr>
        </p:nvSpPr>
        <p:spPr>
          <a:xfrm>
            <a:off x="1051825" y="2041825"/>
            <a:ext cx="2227200" cy="28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accent1"/>
                </a:solidFill>
              </a:defRPr>
            </a:lvl1pPr>
            <a:lvl2pPr lvl="1" algn="ctr" rtl="0">
              <a:lnSpc>
                <a:spcPct val="100000"/>
              </a:lnSpc>
              <a:spcBef>
                <a:spcPts val="0"/>
              </a:spcBef>
              <a:spcAft>
                <a:spcPts val="0"/>
              </a:spcAft>
              <a:buNone/>
              <a:defRPr b="1">
                <a:solidFill>
                  <a:schemeClr val="accent1"/>
                </a:solidFill>
              </a:defRPr>
            </a:lvl2pPr>
            <a:lvl3pPr lvl="2" algn="ctr" rtl="0">
              <a:lnSpc>
                <a:spcPct val="100000"/>
              </a:lnSpc>
              <a:spcBef>
                <a:spcPts val="0"/>
              </a:spcBef>
              <a:spcAft>
                <a:spcPts val="0"/>
              </a:spcAft>
              <a:buNone/>
              <a:defRPr b="1">
                <a:solidFill>
                  <a:schemeClr val="accent1"/>
                </a:solidFill>
              </a:defRPr>
            </a:lvl3pPr>
            <a:lvl4pPr lvl="3" algn="ctr" rtl="0">
              <a:lnSpc>
                <a:spcPct val="100000"/>
              </a:lnSpc>
              <a:spcBef>
                <a:spcPts val="0"/>
              </a:spcBef>
              <a:spcAft>
                <a:spcPts val="0"/>
              </a:spcAft>
              <a:buNone/>
              <a:defRPr b="1">
                <a:solidFill>
                  <a:schemeClr val="accent1"/>
                </a:solidFill>
              </a:defRPr>
            </a:lvl4pPr>
            <a:lvl5pPr lvl="4" algn="ctr" rtl="0">
              <a:lnSpc>
                <a:spcPct val="100000"/>
              </a:lnSpc>
              <a:spcBef>
                <a:spcPts val="0"/>
              </a:spcBef>
              <a:spcAft>
                <a:spcPts val="0"/>
              </a:spcAft>
              <a:buNone/>
              <a:defRPr b="1">
                <a:solidFill>
                  <a:schemeClr val="accent1"/>
                </a:solidFill>
              </a:defRPr>
            </a:lvl5pPr>
            <a:lvl6pPr lvl="5" algn="ctr" rtl="0">
              <a:lnSpc>
                <a:spcPct val="100000"/>
              </a:lnSpc>
              <a:spcBef>
                <a:spcPts val="0"/>
              </a:spcBef>
              <a:spcAft>
                <a:spcPts val="0"/>
              </a:spcAft>
              <a:buNone/>
              <a:defRPr b="1">
                <a:solidFill>
                  <a:schemeClr val="accent1"/>
                </a:solidFill>
              </a:defRPr>
            </a:lvl6pPr>
            <a:lvl7pPr lvl="6" algn="ctr" rtl="0">
              <a:lnSpc>
                <a:spcPct val="100000"/>
              </a:lnSpc>
              <a:spcBef>
                <a:spcPts val="0"/>
              </a:spcBef>
              <a:spcAft>
                <a:spcPts val="0"/>
              </a:spcAft>
              <a:buNone/>
              <a:defRPr b="1">
                <a:solidFill>
                  <a:schemeClr val="accent1"/>
                </a:solidFill>
              </a:defRPr>
            </a:lvl7pPr>
            <a:lvl8pPr lvl="7" algn="ctr" rtl="0">
              <a:lnSpc>
                <a:spcPct val="100000"/>
              </a:lnSpc>
              <a:spcBef>
                <a:spcPts val="0"/>
              </a:spcBef>
              <a:spcAft>
                <a:spcPts val="0"/>
              </a:spcAft>
              <a:buNone/>
              <a:defRPr b="1">
                <a:solidFill>
                  <a:schemeClr val="accent1"/>
                </a:solidFill>
              </a:defRPr>
            </a:lvl8pPr>
            <a:lvl9pPr lvl="8" algn="ctr" rtl="0">
              <a:lnSpc>
                <a:spcPct val="100000"/>
              </a:lnSpc>
              <a:spcBef>
                <a:spcPts val="0"/>
              </a:spcBef>
              <a:spcAft>
                <a:spcPts val="0"/>
              </a:spcAft>
              <a:buNone/>
              <a:defRPr b="1">
                <a:solidFill>
                  <a:schemeClr val="accent1"/>
                </a:solidFill>
              </a:defRPr>
            </a:lvl9pPr>
          </a:lstStyle>
          <a:p/>
        </p:txBody>
      </p:sp>
      <p:sp>
        <p:nvSpPr>
          <p:cNvPr id="975" name="Google Shape;975;p45"/>
          <p:cNvSpPr txBox="1">
            <a:spLocks noGrp="1"/>
          </p:cNvSpPr>
          <p:nvPr>
            <p:ph type="subTitle" idx="2"/>
          </p:nvPr>
        </p:nvSpPr>
        <p:spPr>
          <a:xfrm>
            <a:off x="1051825" y="3239825"/>
            <a:ext cx="2227200" cy="87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solidFill>
                  <a:schemeClr val="dk2"/>
                </a:solidFill>
              </a:defRPr>
            </a:lvl1pPr>
            <a:lvl2pPr lvl="1" algn="ctr" rtl="0">
              <a:lnSpc>
                <a:spcPct val="100000"/>
              </a:lnSpc>
              <a:spcBef>
                <a:spcPts val="0"/>
              </a:spcBef>
              <a:spcAft>
                <a:spcPts val="0"/>
              </a:spcAft>
              <a:buNone/>
              <a:defRPr sz="1600">
                <a:solidFill>
                  <a:schemeClr val="dk2"/>
                </a:solidFill>
              </a:defRPr>
            </a:lvl2pPr>
            <a:lvl3pPr lvl="2" algn="ctr" rtl="0">
              <a:lnSpc>
                <a:spcPct val="100000"/>
              </a:lnSpc>
              <a:spcBef>
                <a:spcPts val="0"/>
              </a:spcBef>
              <a:spcAft>
                <a:spcPts val="0"/>
              </a:spcAft>
              <a:buNone/>
              <a:defRPr sz="1600">
                <a:solidFill>
                  <a:schemeClr val="dk2"/>
                </a:solidFill>
              </a:defRPr>
            </a:lvl3pPr>
            <a:lvl4pPr lvl="3" algn="ctr" rtl="0">
              <a:lnSpc>
                <a:spcPct val="100000"/>
              </a:lnSpc>
              <a:spcBef>
                <a:spcPts val="0"/>
              </a:spcBef>
              <a:spcAft>
                <a:spcPts val="0"/>
              </a:spcAft>
              <a:buNone/>
              <a:defRPr sz="1600">
                <a:solidFill>
                  <a:schemeClr val="dk2"/>
                </a:solidFill>
              </a:defRPr>
            </a:lvl4pPr>
            <a:lvl5pPr lvl="4" algn="ctr" rtl="0">
              <a:lnSpc>
                <a:spcPct val="100000"/>
              </a:lnSpc>
              <a:spcBef>
                <a:spcPts val="0"/>
              </a:spcBef>
              <a:spcAft>
                <a:spcPts val="0"/>
              </a:spcAft>
              <a:buNone/>
              <a:defRPr sz="1600">
                <a:solidFill>
                  <a:schemeClr val="dk2"/>
                </a:solidFill>
              </a:defRPr>
            </a:lvl5pPr>
            <a:lvl6pPr lvl="5" algn="ctr" rtl="0">
              <a:lnSpc>
                <a:spcPct val="100000"/>
              </a:lnSpc>
              <a:spcBef>
                <a:spcPts val="0"/>
              </a:spcBef>
              <a:spcAft>
                <a:spcPts val="0"/>
              </a:spcAft>
              <a:buNone/>
              <a:defRPr sz="1600">
                <a:solidFill>
                  <a:schemeClr val="dk2"/>
                </a:solidFill>
              </a:defRPr>
            </a:lvl6pPr>
            <a:lvl7pPr lvl="6" algn="ctr" rtl="0">
              <a:lnSpc>
                <a:spcPct val="100000"/>
              </a:lnSpc>
              <a:spcBef>
                <a:spcPts val="0"/>
              </a:spcBef>
              <a:spcAft>
                <a:spcPts val="0"/>
              </a:spcAft>
              <a:buNone/>
              <a:defRPr sz="1600">
                <a:solidFill>
                  <a:schemeClr val="dk2"/>
                </a:solidFill>
              </a:defRPr>
            </a:lvl7pPr>
            <a:lvl8pPr lvl="7" algn="ctr" rtl="0">
              <a:lnSpc>
                <a:spcPct val="100000"/>
              </a:lnSpc>
              <a:spcBef>
                <a:spcPts val="0"/>
              </a:spcBef>
              <a:spcAft>
                <a:spcPts val="0"/>
              </a:spcAft>
              <a:buNone/>
              <a:defRPr sz="1600">
                <a:solidFill>
                  <a:schemeClr val="dk2"/>
                </a:solidFill>
              </a:defRPr>
            </a:lvl8pPr>
            <a:lvl9pPr lvl="8" algn="ctr" rtl="0">
              <a:lnSpc>
                <a:spcPct val="100000"/>
              </a:lnSpc>
              <a:spcBef>
                <a:spcPts val="0"/>
              </a:spcBef>
              <a:spcAft>
                <a:spcPts val="0"/>
              </a:spcAft>
              <a:buNone/>
              <a:defRPr sz="1600">
                <a:solidFill>
                  <a:schemeClr val="dk2"/>
                </a:solidFill>
              </a:defRPr>
            </a:lvl9pPr>
          </a:lstStyle>
          <a:p/>
        </p:txBody>
      </p:sp>
      <p:sp>
        <p:nvSpPr>
          <p:cNvPr id="976" name="Google Shape;976;p45"/>
          <p:cNvSpPr txBox="1">
            <a:spLocks noGrp="1"/>
          </p:cNvSpPr>
          <p:nvPr>
            <p:ph type="subTitle" idx="3"/>
          </p:nvPr>
        </p:nvSpPr>
        <p:spPr>
          <a:xfrm>
            <a:off x="3452075" y="2041825"/>
            <a:ext cx="2231100" cy="28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accent4"/>
                </a:solidFill>
              </a:defRPr>
            </a:lvl1pPr>
            <a:lvl2pPr lvl="1" algn="ctr" rtl="0">
              <a:lnSpc>
                <a:spcPct val="100000"/>
              </a:lnSpc>
              <a:spcBef>
                <a:spcPts val="0"/>
              </a:spcBef>
              <a:spcAft>
                <a:spcPts val="0"/>
              </a:spcAft>
              <a:buNone/>
              <a:defRPr b="1">
                <a:solidFill>
                  <a:schemeClr val="accent2"/>
                </a:solidFill>
              </a:defRPr>
            </a:lvl2pPr>
            <a:lvl3pPr lvl="2" algn="ctr" rtl="0">
              <a:lnSpc>
                <a:spcPct val="100000"/>
              </a:lnSpc>
              <a:spcBef>
                <a:spcPts val="0"/>
              </a:spcBef>
              <a:spcAft>
                <a:spcPts val="0"/>
              </a:spcAft>
              <a:buNone/>
              <a:defRPr b="1">
                <a:solidFill>
                  <a:schemeClr val="accent2"/>
                </a:solidFill>
              </a:defRPr>
            </a:lvl3pPr>
            <a:lvl4pPr lvl="3" algn="ctr" rtl="0">
              <a:lnSpc>
                <a:spcPct val="100000"/>
              </a:lnSpc>
              <a:spcBef>
                <a:spcPts val="0"/>
              </a:spcBef>
              <a:spcAft>
                <a:spcPts val="0"/>
              </a:spcAft>
              <a:buNone/>
              <a:defRPr b="1">
                <a:solidFill>
                  <a:schemeClr val="accent2"/>
                </a:solidFill>
              </a:defRPr>
            </a:lvl4pPr>
            <a:lvl5pPr lvl="4" algn="ctr" rtl="0">
              <a:lnSpc>
                <a:spcPct val="100000"/>
              </a:lnSpc>
              <a:spcBef>
                <a:spcPts val="0"/>
              </a:spcBef>
              <a:spcAft>
                <a:spcPts val="0"/>
              </a:spcAft>
              <a:buNone/>
              <a:defRPr b="1">
                <a:solidFill>
                  <a:schemeClr val="accent2"/>
                </a:solidFill>
              </a:defRPr>
            </a:lvl5pPr>
            <a:lvl6pPr lvl="5" algn="ctr" rtl="0">
              <a:lnSpc>
                <a:spcPct val="100000"/>
              </a:lnSpc>
              <a:spcBef>
                <a:spcPts val="0"/>
              </a:spcBef>
              <a:spcAft>
                <a:spcPts val="0"/>
              </a:spcAft>
              <a:buNone/>
              <a:defRPr b="1">
                <a:solidFill>
                  <a:schemeClr val="accent2"/>
                </a:solidFill>
              </a:defRPr>
            </a:lvl6pPr>
            <a:lvl7pPr lvl="6" algn="ctr" rtl="0">
              <a:lnSpc>
                <a:spcPct val="100000"/>
              </a:lnSpc>
              <a:spcBef>
                <a:spcPts val="0"/>
              </a:spcBef>
              <a:spcAft>
                <a:spcPts val="0"/>
              </a:spcAft>
              <a:buNone/>
              <a:defRPr b="1">
                <a:solidFill>
                  <a:schemeClr val="accent2"/>
                </a:solidFill>
              </a:defRPr>
            </a:lvl7pPr>
            <a:lvl8pPr lvl="7" algn="ctr" rtl="0">
              <a:lnSpc>
                <a:spcPct val="100000"/>
              </a:lnSpc>
              <a:spcBef>
                <a:spcPts val="0"/>
              </a:spcBef>
              <a:spcAft>
                <a:spcPts val="0"/>
              </a:spcAft>
              <a:buNone/>
              <a:defRPr b="1">
                <a:solidFill>
                  <a:schemeClr val="accent2"/>
                </a:solidFill>
              </a:defRPr>
            </a:lvl8pPr>
            <a:lvl9pPr lvl="8" algn="ctr" rtl="0">
              <a:lnSpc>
                <a:spcPct val="100000"/>
              </a:lnSpc>
              <a:spcBef>
                <a:spcPts val="0"/>
              </a:spcBef>
              <a:spcAft>
                <a:spcPts val="0"/>
              </a:spcAft>
              <a:buNone/>
              <a:defRPr b="1">
                <a:solidFill>
                  <a:schemeClr val="accent2"/>
                </a:solidFill>
              </a:defRPr>
            </a:lvl9pPr>
          </a:lstStyle>
          <a:p/>
        </p:txBody>
      </p:sp>
      <p:sp>
        <p:nvSpPr>
          <p:cNvPr id="977" name="Google Shape;977;p45"/>
          <p:cNvSpPr txBox="1">
            <a:spLocks noGrp="1"/>
          </p:cNvSpPr>
          <p:nvPr>
            <p:ph type="subTitle" idx="4"/>
          </p:nvPr>
        </p:nvSpPr>
        <p:spPr>
          <a:xfrm>
            <a:off x="3452075" y="3243429"/>
            <a:ext cx="2227200" cy="86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solidFill>
                  <a:schemeClr val="dk2"/>
                </a:solidFill>
              </a:defRPr>
            </a:lvl1pPr>
            <a:lvl2pPr lvl="1" algn="ctr" rtl="0">
              <a:lnSpc>
                <a:spcPct val="100000"/>
              </a:lnSpc>
              <a:spcBef>
                <a:spcPts val="0"/>
              </a:spcBef>
              <a:spcAft>
                <a:spcPts val="0"/>
              </a:spcAft>
              <a:buNone/>
              <a:defRPr sz="1600">
                <a:solidFill>
                  <a:schemeClr val="dk2"/>
                </a:solidFill>
              </a:defRPr>
            </a:lvl2pPr>
            <a:lvl3pPr lvl="2" algn="ctr" rtl="0">
              <a:lnSpc>
                <a:spcPct val="100000"/>
              </a:lnSpc>
              <a:spcBef>
                <a:spcPts val="0"/>
              </a:spcBef>
              <a:spcAft>
                <a:spcPts val="0"/>
              </a:spcAft>
              <a:buNone/>
              <a:defRPr sz="1600">
                <a:solidFill>
                  <a:schemeClr val="dk2"/>
                </a:solidFill>
              </a:defRPr>
            </a:lvl3pPr>
            <a:lvl4pPr lvl="3" algn="ctr" rtl="0">
              <a:lnSpc>
                <a:spcPct val="100000"/>
              </a:lnSpc>
              <a:spcBef>
                <a:spcPts val="0"/>
              </a:spcBef>
              <a:spcAft>
                <a:spcPts val="0"/>
              </a:spcAft>
              <a:buNone/>
              <a:defRPr sz="1600">
                <a:solidFill>
                  <a:schemeClr val="dk2"/>
                </a:solidFill>
              </a:defRPr>
            </a:lvl4pPr>
            <a:lvl5pPr lvl="4" algn="ctr" rtl="0">
              <a:lnSpc>
                <a:spcPct val="100000"/>
              </a:lnSpc>
              <a:spcBef>
                <a:spcPts val="0"/>
              </a:spcBef>
              <a:spcAft>
                <a:spcPts val="0"/>
              </a:spcAft>
              <a:buNone/>
              <a:defRPr sz="1600">
                <a:solidFill>
                  <a:schemeClr val="dk2"/>
                </a:solidFill>
              </a:defRPr>
            </a:lvl5pPr>
            <a:lvl6pPr lvl="5" algn="ctr" rtl="0">
              <a:lnSpc>
                <a:spcPct val="100000"/>
              </a:lnSpc>
              <a:spcBef>
                <a:spcPts val="0"/>
              </a:spcBef>
              <a:spcAft>
                <a:spcPts val="0"/>
              </a:spcAft>
              <a:buNone/>
              <a:defRPr sz="1600">
                <a:solidFill>
                  <a:schemeClr val="dk2"/>
                </a:solidFill>
              </a:defRPr>
            </a:lvl6pPr>
            <a:lvl7pPr lvl="6" algn="ctr" rtl="0">
              <a:lnSpc>
                <a:spcPct val="100000"/>
              </a:lnSpc>
              <a:spcBef>
                <a:spcPts val="0"/>
              </a:spcBef>
              <a:spcAft>
                <a:spcPts val="0"/>
              </a:spcAft>
              <a:buNone/>
              <a:defRPr sz="1600">
                <a:solidFill>
                  <a:schemeClr val="dk2"/>
                </a:solidFill>
              </a:defRPr>
            </a:lvl7pPr>
            <a:lvl8pPr lvl="7" algn="ctr" rtl="0">
              <a:lnSpc>
                <a:spcPct val="100000"/>
              </a:lnSpc>
              <a:spcBef>
                <a:spcPts val="0"/>
              </a:spcBef>
              <a:spcAft>
                <a:spcPts val="0"/>
              </a:spcAft>
              <a:buNone/>
              <a:defRPr sz="1600">
                <a:solidFill>
                  <a:schemeClr val="dk2"/>
                </a:solidFill>
              </a:defRPr>
            </a:lvl8pPr>
            <a:lvl9pPr lvl="8" algn="ctr" rtl="0">
              <a:lnSpc>
                <a:spcPct val="100000"/>
              </a:lnSpc>
              <a:spcBef>
                <a:spcPts val="0"/>
              </a:spcBef>
              <a:spcAft>
                <a:spcPts val="0"/>
              </a:spcAft>
              <a:buNone/>
              <a:defRPr sz="1600">
                <a:solidFill>
                  <a:schemeClr val="dk2"/>
                </a:solidFill>
              </a:defRPr>
            </a:lvl9pPr>
          </a:lstStyle>
          <a:p/>
        </p:txBody>
      </p:sp>
      <p:sp>
        <p:nvSpPr>
          <p:cNvPr id="978" name="Google Shape;978;p45"/>
          <p:cNvSpPr txBox="1">
            <a:spLocks noGrp="1"/>
          </p:cNvSpPr>
          <p:nvPr>
            <p:ph type="subTitle" idx="5"/>
          </p:nvPr>
        </p:nvSpPr>
        <p:spPr>
          <a:xfrm>
            <a:off x="5870500" y="2041825"/>
            <a:ext cx="2231100" cy="28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accent3"/>
                </a:solidFill>
              </a:defRPr>
            </a:lvl1pPr>
            <a:lvl2pPr lvl="1" algn="ctr" rtl="0">
              <a:lnSpc>
                <a:spcPct val="100000"/>
              </a:lnSpc>
              <a:spcBef>
                <a:spcPts val="0"/>
              </a:spcBef>
              <a:spcAft>
                <a:spcPts val="0"/>
              </a:spcAft>
              <a:buNone/>
              <a:defRPr b="1">
                <a:solidFill>
                  <a:schemeClr val="accent4"/>
                </a:solidFill>
              </a:defRPr>
            </a:lvl2pPr>
            <a:lvl3pPr lvl="2" algn="ctr" rtl="0">
              <a:lnSpc>
                <a:spcPct val="100000"/>
              </a:lnSpc>
              <a:spcBef>
                <a:spcPts val="0"/>
              </a:spcBef>
              <a:spcAft>
                <a:spcPts val="0"/>
              </a:spcAft>
              <a:buNone/>
              <a:defRPr b="1">
                <a:solidFill>
                  <a:schemeClr val="accent4"/>
                </a:solidFill>
              </a:defRPr>
            </a:lvl3pPr>
            <a:lvl4pPr lvl="3" algn="ctr" rtl="0">
              <a:lnSpc>
                <a:spcPct val="100000"/>
              </a:lnSpc>
              <a:spcBef>
                <a:spcPts val="0"/>
              </a:spcBef>
              <a:spcAft>
                <a:spcPts val="0"/>
              </a:spcAft>
              <a:buNone/>
              <a:defRPr b="1">
                <a:solidFill>
                  <a:schemeClr val="accent4"/>
                </a:solidFill>
              </a:defRPr>
            </a:lvl4pPr>
            <a:lvl5pPr lvl="4" algn="ctr" rtl="0">
              <a:lnSpc>
                <a:spcPct val="100000"/>
              </a:lnSpc>
              <a:spcBef>
                <a:spcPts val="0"/>
              </a:spcBef>
              <a:spcAft>
                <a:spcPts val="0"/>
              </a:spcAft>
              <a:buNone/>
              <a:defRPr b="1">
                <a:solidFill>
                  <a:schemeClr val="accent4"/>
                </a:solidFill>
              </a:defRPr>
            </a:lvl5pPr>
            <a:lvl6pPr lvl="5" algn="ctr" rtl="0">
              <a:lnSpc>
                <a:spcPct val="100000"/>
              </a:lnSpc>
              <a:spcBef>
                <a:spcPts val="0"/>
              </a:spcBef>
              <a:spcAft>
                <a:spcPts val="0"/>
              </a:spcAft>
              <a:buNone/>
              <a:defRPr b="1">
                <a:solidFill>
                  <a:schemeClr val="accent4"/>
                </a:solidFill>
              </a:defRPr>
            </a:lvl6pPr>
            <a:lvl7pPr lvl="6" algn="ctr" rtl="0">
              <a:lnSpc>
                <a:spcPct val="100000"/>
              </a:lnSpc>
              <a:spcBef>
                <a:spcPts val="0"/>
              </a:spcBef>
              <a:spcAft>
                <a:spcPts val="0"/>
              </a:spcAft>
              <a:buNone/>
              <a:defRPr b="1">
                <a:solidFill>
                  <a:schemeClr val="accent4"/>
                </a:solidFill>
              </a:defRPr>
            </a:lvl7pPr>
            <a:lvl8pPr lvl="7" algn="ctr" rtl="0">
              <a:lnSpc>
                <a:spcPct val="100000"/>
              </a:lnSpc>
              <a:spcBef>
                <a:spcPts val="0"/>
              </a:spcBef>
              <a:spcAft>
                <a:spcPts val="0"/>
              </a:spcAft>
              <a:buNone/>
              <a:defRPr b="1">
                <a:solidFill>
                  <a:schemeClr val="accent4"/>
                </a:solidFill>
              </a:defRPr>
            </a:lvl8pPr>
            <a:lvl9pPr lvl="8" algn="ctr" rtl="0">
              <a:lnSpc>
                <a:spcPct val="100000"/>
              </a:lnSpc>
              <a:spcBef>
                <a:spcPts val="0"/>
              </a:spcBef>
              <a:spcAft>
                <a:spcPts val="0"/>
              </a:spcAft>
              <a:buNone/>
              <a:defRPr b="1">
                <a:solidFill>
                  <a:schemeClr val="accent4"/>
                </a:solidFill>
              </a:defRPr>
            </a:lvl9pPr>
          </a:lstStyle>
          <a:p/>
        </p:txBody>
      </p:sp>
      <p:sp>
        <p:nvSpPr>
          <p:cNvPr id="979" name="Google Shape;979;p45"/>
          <p:cNvSpPr txBox="1">
            <a:spLocks noGrp="1"/>
          </p:cNvSpPr>
          <p:nvPr>
            <p:ph type="subTitle" idx="6"/>
          </p:nvPr>
        </p:nvSpPr>
        <p:spPr>
          <a:xfrm>
            <a:off x="5870500" y="3239825"/>
            <a:ext cx="2227200" cy="86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solidFill>
                  <a:schemeClr val="dk2"/>
                </a:solidFill>
              </a:defRPr>
            </a:lvl1pPr>
            <a:lvl2pPr lvl="1" algn="ctr" rtl="0">
              <a:lnSpc>
                <a:spcPct val="100000"/>
              </a:lnSpc>
              <a:spcBef>
                <a:spcPts val="0"/>
              </a:spcBef>
              <a:spcAft>
                <a:spcPts val="0"/>
              </a:spcAft>
              <a:buNone/>
              <a:defRPr sz="1600">
                <a:solidFill>
                  <a:schemeClr val="dk2"/>
                </a:solidFill>
              </a:defRPr>
            </a:lvl2pPr>
            <a:lvl3pPr lvl="2" algn="ctr" rtl="0">
              <a:lnSpc>
                <a:spcPct val="100000"/>
              </a:lnSpc>
              <a:spcBef>
                <a:spcPts val="0"/>
              </a:spcBef>
              <a:spcAft>
                <a:spcPts val="0"/>
              </a:spcAft>
              <a:buNone/>
              <a:defRPr sz="1600">
                <a:solidFill>
                  <a:schemeClr val="dk2"/>
                </a:solidFill>
              </a:defRPr>
            </a:lvl3pPr>
            <a:lvl4pPr lvl="3" algn="ctr" rtl="0">
              <a:lnSpc>
                <a:spcPct val="100000"/>
              </a:lnSpc>
              <a:spcBef>
                <a:spcPts val="0"/>
              </a:spcBef>
              <a:spcAft>
                <a:spcPts val="0"/>
              </a:spcAft>
              <a:buNone/>
              <a:defRPr sz="1600">
                <a:solidFill>
                  <a:schemeClr val="dk2"/>
                </a:solidFill>
              </a:defRPr>
            </a:lvl4pPr>
            <a:lvl5pPr lvl="4" algn="ctr" rtl="0">
              <a:lnSpc>
                <a:spcPct val="100000"/>
              </a:lnSpc>
              <a:spcBef>
                <a:spcPts val="0"/>
              </a:spcBef>
              <a:spcAft>
                <a:spcPts val="0"/>
              </a:spcAft>
              <a:buNone/>
              <a:defRPr sz="1600">
                <a:solidFill>
                  <a:schemeClr val="dk2"/>
                </a:solidFill>
              </a:defRPr>
            </a:lvl5pPr>
            <a:lvl6pPr lvl="5" algn="ctr" rtl="0">
              <a:lnSpc>
                <a:spcPct val="100000"/>
              </a:lnSpc>
              <a:spcBef>
                <a:spcPts val="0"/>
              </a:spcBef>
              <a:spcAft>
                <a:spcPts val="0"/>
              </a:spcAft>
              <a:buNone/>
              <a:defRPr sz="1600">
                <a:solidFill>
                  <a:schemeClr val="dk2"/>
                </a:solidFill>
              </a:defRPr>
            </a:lvl6pPr>
            <a:lvl7pPr lvl="6" algn="ctr" rtl="0">
              <a:lnSpc>
                <a:spcPct val="100000"/>
              </a:lnSpc>
              <a:spcBef>
                <a:spcPts val="0"/>
              </a:spcBef>
              <a:spcAft>
                <a:spcPts val="0"/>
              </a:spcAft>
              <a:buNone/>
              <a:defRPr sz="1600">
                <a:solidFill>
                  <a:schemeClr val="dk2"/>
                </a:solidFill>
              </a:defRPr>
            </a:lvl7pPr>
            <a:lvl8pPr lvl="7" algn="ctr" rtl="0">
              <a:lnSpc>
                <a:spcPct val="100000"/>
              </a:lnSpc>
              <a:spcBef>
                <a:spcPts val="0"/>
              </a:spcBef>
              <a:spcAft>
                <a:spcPts val="0"/>
              </a:spcAft>
              <a:buNone/>
              <a:defRPr sz="1600">
                <a:solidFill>
                  <a:schemeClr val="dk2"/>
                </a:solidFill>
              </a:defRPr>
            </a:lvl8pPr>
            <a:lvl9pPr lvl="8" algn="ctr" rtl="0">
              <a:lnSpc>
                <a:spcPct val="100000"/>
              </a:lnSpc>
              <a:spcBef>
                <a:spcPts val="0"/>
              </a:spcBef>
              <a:spcAft>
                <a:spcPts val="0"/>
              </a:spcAft>
              <a:buNone/>
              <a:defRPr sz="1600">
                <a:solidFill>
                  <a:schemeClr val="dk2"/>
                </a:solidFill>
              </a:defRPr>
            </a:lvl9pPr>
          </a:lstStyle>
          <a:p/>
        </p:txBody>
      </p:sp>
      <p:grpSp>
        <p:nvGrpSpPr>
          <p:cNvPr id="980" name="Google Shape;980;p45"/>
          <p:cNvGrpSpPr/>
          <p:nvPr/>
        </p:nvGrpSpPr>
        <p:grpSpPr>
          <a:xfrm>
            <a:off x="370211" y="189025"/>
            <a:ext cx="7454477" cy="4778747"/>
            <a:chOff x="370211" y="189025"/>
            <a:chExt cx="7454477" cy="4778747"/>
          </a:xfrm>
        </p:grpSpPr>
        <p:sp>
          <p:nvSpPr>
            <p:cNvPr id="981" name="Google Shape;981;p45"/>
            <p:cNvSpPr/>
            <p:nvPr/>
          </p:nvSpPr>
          <p:spPr>
            <a:xfrm>
              <a:off x="3728847" y="4696125"/>
              <a:ext cx="216636"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2" name="Google Shape;982;p45"/>
            <p:cNvSpPr/>
            <p:nvPr/>
          </p:nvSpPr>
          <p:spPr>
            <a:xfrm>
              <a:off x="7409543" y="4903485"/>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3" name="Google Shape;983;p45"/>
            <p:cNvSpPr/>
            <p:nvPr/>
          </p:nvSpPr>
          <p:spPr>
            <a:xfrm>
              <a:off x="488567" y="364013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4" name="Google Shape;984;p45"/>
            <p:cNvSpPr/>
            <p:nvPr/>
          </p:nvSpPr>
          <p:spPr>
            <a:xfrm>
              <a:off x="721392" y="1316452"/>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5" name="Google Shape;985;p45"/>
            <p:cNvSpPr/>
            <p:nvPr/>
          </p:nvSpPr>
          <p:spPr>
            <a:xfrm>
              <a:off x="380067" y="7798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6" name="Google Shape;986;p45"/>
            <p:cNvSpPr/>
            <p:nvPr/>
          </p:nvSpPr>
          <p:spPr>
            <a:xfrm>
              <a:off x="795217" y="44396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7" name="Google Shape;987;p45"/>
            <p:cNvSpPr/>
            <p:nvPr/>
          </p:nvSpPr>
          <p:spPr>
            <a:xfrm>
              <a:off x="1919817" y="4903464"/>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8" name="Google Shape;988;p45"/>
            <p:cNvSpPr/>
            <p:nvPr/>
          </p:nvSpPr>
          <p:spPr>
            <a:xfrm>
              <a:off x="6461092" y="4771427"/>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9" name="Google Shape;989;p45"/>
            <p:cNvSpPr/>
            <p:nvPr/>
          </p:nvSpPr>
          <p:spPr>
            <a:xfrm>
              <a:off x="412198" y="1593750"/>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0" name="Google Shape;990;p45"/>
            <p:cNvSpPr/>
            <p:nvPr/>
          </p:nvSpPr>
          <p:spPr>
            <a:xfrm>
              <a:off x="4872225" y="326378"/>
              <a:ext cx="64293" cy="6429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1" name="Google Shape;991;p45"/>
            <p:cNvSpPr/>
            <p:nvPr/>
          </p:nvSpPr>
          <p:spPr>
            <a:xfrm>
              <a:off x="370211" y="4106388"/>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2" name="Google Shape;992;p45"/>
            <p:cNvSpPr/>
            <p:nvPr/>
          </p:nvSpPr>
          <p:spPr>
            <a:xfrm>
              <a:off x="965573" y="1218975"/>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3" name="Google Shape;993;p45"/>
            <p:cNvSpPr/>
            <p:nvPr/>
          </p:nvSpPr>
          <p:spPr>
            <a:xfrm>
              <a:off x="2007997" y="189025"/>
              <a:ext cx="216636"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94" name="Google Shape;994;p45"/>
          <p:cNvSpPr/>
          <p:nvPr/>
        </p:nvSpPr>
        <p:spPr>
          <a:xfrm>
            <a:off x="814925" y="539503"/>
            <a:ext cx="7432399" cy="500753"/>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5" name="Google Shape;995;p45"/>
          <p:cNvSpPr/>
          <p:nvPr/>
        </p:nvSpPr>
        <p:spPr>
          <a:xfrm>
            <a:off x="1091993" y="595570"/>
            <a:ext cx="392151" cy="38862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6" name="Google Shape;996;p45"/>
          <p:cNvSpPr txBox="1">
            <a:spLocks noGrp="1"/>
          </p:cNvSpPr>
          <p:nvPr>
            <p:ph type="title"/>
          </p:nvPr>
        </p:nvSpPr>
        <p:spPr>
          <a:xfrm>
            <a:off x="1543600" y="541776"/>
            <a:ext cx="6483000" cy="47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3600"/>
              <a:buNone/>
              <a:defRPr b="1">
                <a:solidFill>
                  <a:schemeClr val="accent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997" name="Google Shape;997;p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ext 9">
  <p:cSld name="CUSTOM_14">
    <p:bg>
      <p:bgPr>
        <a:solidFill>
          <a:schemeClr val="accent2"/>
        </a:solidFill>
        <a:effectLst/>
      </p:bgPr>
    </p:bg>
    <p:spTree>
      <p:nvGrpSpPr>
        <p:cNvPr id="1" name="Shape 998"/>
        <p:cNvGrpSpPr/>
        <p:nvPr/>
      </p:nvGrpSpPr>
      <p:grpSpPr>
        <a:xfrm>
          <a:off x="0" y="0"/>
          <a:ext cx="0" cy="0"/>
          <a:chOff x="0" y="0"/>
          <a:chExt cx="0" cy="0"/>
        </a:xfrm>
      </p:grpSpPr>
      <p:sp>
        <p:nvSpPr>
          <p:cNvPr id="999" name="Google Shape;999;p46"/>
          <p:cNvSpPr/>
          <p:nvPr/>
        </p:nvSpPr>
        <p:spPr>
          <a:xfrm>
            <a:off x="270825" y="111595"/>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0" name="Google Shape;1000;p46"/>
          <p:cNvSpPr/>
          <p:nvPr/>
        </p:nvSpPr>
        <p:spPr>
          <a:xfrm>
            <a:off x="814925" y="539503"/>
            <a:ext cx="7432399" cy="500753"/>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1" name="Google Shape;1001;p46"/>
          <p:cNvSpPr/>
          <p:nvPr/>
        </p:nvSpPr>
        <p:spPr>
          <a:xfrm>
            <a:off x="1091993" y="595570"/>
            <a:ext cx="392151" cy="38862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2" name="Google Shape;1002;p46"/>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3" name="Google Shape;1003;p46"/>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4" name="Google Shape;1004;p46"/>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5" name="Google Shape;1005;p46"/>
          <p:cNvSpPr txBox="1">
            <a:spLocks noGrp="1"/>
          </p:cNvSpPr>
          <p:nvPr>
            <p:ph type="subTitle" idx="1"/>
          </p:nvPr>
        </p:nvSpPr>
        <p:spPr>
          <a:xfrm>
            <a:off x="5097875" y="2399725"/>
            <a:ext cx="2573400" cy="165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1006" name="Google Shape;1006;p46"/>
          <p:cNvSpPr txBox="1">
            <a:spLocks noGrp="1"/>
          </p:cNvSpPr>
          <p:nvPr>
            <p:ph type="subTitle" idx="2"/>
          </p:nvPr>
        </p:nvSpPr>
        <p:spPr>
          <a:xfrm>
            <a:off x="5213950" y="2122028"/>
            <a:ext cx="2457300" cy="234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b="1">
                <a:solidFill>
                  <a:schemeClr val="accent4"/>
                </a:solidFill>
              </a:defRPr>
            </a:lvl1pPr>
            <a:lvl2pPr lvl="1" rtl="0">
              <a:lnSpc>
                <a:spcPct val="100000"/>
              </a:lnSpc>
              <a:spcBef>
                <a:spcPts val="0"/>
              </a:spcBef>
              <a:spcAft>
                <a:spcPts val="0"/>
              </a:spcAft>
              <a:buNone/>
              <a:defRPr b="1">
                <a:solidFill>
                  <a:schemeClr val="accent4"/>
                </a:solidFill>
              </a:defRPr>
            </a:lvl2pPr>
            <a:lvl3pPr lvl="2" rtl="0">
              <a:lnSpc>
                <a:spcPct val="100000"/>
              </a:lnSpc>
              <a:spcBef>
                <a:spcPts val="0"/>
              </a:spcBef>
              <a:spcAft>
                <a:spcPts val="0"/>
              </a:spcAft>
              <a:buNone/>
              <a:defRPr b="1">
                <a:solidFill>
                  <a:schemeClr val="accent4"/>
                </a:solidFill>
              </a:defRPr>
            </a:lvl3pPr>
            <a:lvl4pPr lvl="3" rtl="0">
              <a:lnSpc>
                <a:spcPct val="100000"/>
              </a:lnSpc>
              <a:spcBef>
                <a:spcPts val="0"/>
              </a:spcBef>
              <a:spcAft>
                <a:spcPts val="0"/>
              </a:spcAft>
              <a:buNone/>
              <a:defRPr b="1">
                <a:solidFill>
                  <a:schemeClr val="accent4"/>
                </a:solidFill>
              </a:defRPr>
            </a:lvl4pPr>
            <a:lvl5pPr lvl="4" rtl="0">
              <a:lnSpc>
                <a:spcPct val="100000"/>
              </a:lnSpc>
              <a:spcBef>
                <a:spcPts val="0"/>
              </a:spcBef>
              <a:spcAft>
                <a:spcPts val="0"/>
              </a:spcAft>
              <a:buNone/>
              <a:defRPr b="1">
                <a:solidFill>
                  <a:schemeClr val="accent4"/>
                </a:solidFill>
              </a:defRPr>
            </a:lvl5pPr>
            <a:lvl6pPr lvl="5" rtl="0">
              <a:lnSpc>
                <a:spcPct val="100000"/>
              </a:lnSpc>
              <a:spcBef>
                <a:spcPts val="0"/>
              </a:spcBef>
              <a:spcAft>
                <a:spcPts val="0"/>
              </a:spcAft>
              <a:buNone/>
              <a:defRPr b="1">
                <a:solidFill>
                  <a:schemeClr val="accent4"/>
                </a:solidFill>
              </a:defRPr>
            </a:lvl6pPr>
            <a:lvl7pPr lvl="6" rtl="0">
              <a:lnSpc>
                <a:spcPct val="100000"/>
              </a:lnSpc>
              <a:spcBef>
                <a:spcPts val="0"/>
              </a:spcBef>
              <a:spcAft>
                <a:spcPts val="0"/>
              </a:spcAft>
              <a:buNone/>
              <a:defRPr b="1">
                <a:solidFill>
                  <a:schemeClr val="accent4"/>
                </a:solidFill>
              </a:defRPr>
            </a:lvl7pPr>
            <a:lvl8pPr lvl="7" rtl="0">
              <a:lnSpc>
                <a:spcPct val="100000"/>
              </a:lnSpc>
              <a:spcBef>
                <a:spcPts val="0"/>
              </a:spcBef>
              <a:spcAft>
                <a:spcPts val="0"/>
              </a:spcAft>
              <a:buNone/>
              <a:defRPr b="1">
                <a:solidFill>
                  <a:schemeClr val="accent4"/>
                </a:solidFill>
              </a:defRPr>
            </a:lvl8pPr>
            <a:lvl9pPr lvl="8" rtl="0">
              <a:lnSpc>
                <a:spcPct val="100000"/>
              </a:lnSpc>
              <a:spcBef>
                <a:spcPts val="0"/>
              </a:spcBef>
              <a:spcAft>
                <a:spcPts val="0"/>
              </a:spcAft>
              <a:buNone/>
              <a:defRPr b="1">
                <a:solidFill>
                  <a:schemeClr val="accent4"/>
                </a:solidFill>
              </a:defRPr>
            </a:lvl9pPr>
          </a:lstStyle>
          <a:p/>
        </p:txBody>
      </p:sp>
      <p:sp>
        <p:nvSpPr>
          <p:cNvPr id="1007" name="Google Shape;1007;p46"/>
          <p:cNvSpPr/>
          <p:nvPr/>
        </p:nvSpPr>
        <p:spPr>
          <a:xfrm>
            <a:off x="3728847" y="4696125"/>
            <a:ext cx="216636"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8" name="Google Shape;1008;p46"/>
          <p:cNvSpPr/>
          <p:nvPr/>
        </p:nvSpPr>
        <p:spPr>
          <a:xfrm>
            <a:off x="7409543" y="4903485"/>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9" name="Google Shape;1009;p46"/>
          <p:cNvSpPr/>
          <p:nvPr/>
        </p:nvSpPr>
        <p:spPr>
          <a:xfrm>
            <a:off x="488567" y="364013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0" name="Google Shape;1010;p46"/>
          <p:cNvSpPr/>
          <p:nvPr/>
        </p:nvSpPr>
        <p:spPr>
          <a:xfrm>
            <a:off x="721392" y="1316452"/>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1" name="Google Shape;1011;p46"/>
          <p:cNvSpPr/>
          <p:nvPr/>
        </p:nvSpPr>
        <p:spPr>
          <a:xfrm>
            <a:off x="380067" y="7798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2" name="Google Shape;1012;p46"/>
          <p:cNvSpPr/>
          <p:nvPr/>
        </p:nvSpPr>
        <p:spPr>
          <a:xfrm>
            <a:off x="795217" y="44396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3" name="Google Shape;1013;p46"/>
          <p:cNvSpPr/>
          <p:nvPr/>
        </p:nvSpPr>
        <p:spPr>
          <a:xfrm>
            <a:off x="1919817" y="4903464"/>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4" name="Google Shape;1014;p46"/>
          <p:cNvSpPr/>
          <p:nvPr/>
        </p:nvSpPr>
        <p:spPr>
          <a:xfrm>
            <a:off x="6461092" y="4771427"/>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5" name="Google Shape;1015;p46"/>
          <p:cNvSpPr/>
          <p:nvPr/>
        </p:nvSpPr>
        <p:spPr>
          <a:xfrm>
            <a:off x="412198" y="1593750"/>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6" name="Google Shape;1016;p46"/>
          <p:cNvSpPr/>
          <p:nvPr/>
        </p:nvSpPr>
        <p:spPr>
          <a:xfrm>
            <a:off x="4872225" y="326378"/>
            <a:ext cx="64293" cy="6429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7" name="Google Shape;1017;p46"/>
          <p:cNvSpPr/>
          <p:nvPr/>
        </p:nvSpPr>
        <p:spPr>
          <a:xfrm>
            <a:off x="370211" y="4106388"/>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8" name="Google Shape;1018;p46"/>
          <p:cNvSpPr/>
          <p:nvPr/>
        </p:nvSpPr>
        <p:spPr>
          <a:xfrm>
            <a:off x="965573" y="1218975"/>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9" name="Google Shape;1019;p46"/>
          <p:cNvSpPr/>
          <p:nvPr/>
        </p:nvSpPr>
        <p:spPr>
          <a:xfrm>
            <a:off x="2007997" y="189025"/>
            <a:ext cx="216636"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0" name="Google Shape;1020;p46"/>
          <p:cNvSpPr txBox="1">
            <a:spLocks noGrp="1"/>
          </p:cNvSpPr>
          <p:nvPr>
            <p:ph type="title"/>
          </p:nvPr>
        </p:nvSpPr>
        <p:spPr>
          <a:xfrm>
            <a:off x="1541075" y="544291"/>
            <a:ext cx="6486900" cy="4782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2"/>
              </a:buClr>
              <a:buSzPts val="2800"/>
              <a:buNone/>
              <a:defRPr>
                <a:solidFill>
                  <a:schemeClr val="accent2"/>
                </a:solidFill>
              </a:defRPr>
            </a:lvl1pPr>
            <a:lvl2pPr lvl="1">
              <a:spcBef>
                <a:spcPts val="0"/>
              </a:spcBef>
              <a:spcAft>
                <a:spcPts val="0"/>
              </a:spcAft>
              <a:buClr>
                <a:schemeClr val="accent2"/>
              </a:buClr>
              <a:buSzPts val="2800"/>
              <a:buNone/>
              <a:defRPr>
                <a:solidFill>
                  <a:schemeClr val="accent2"/>
                </a:solidFill>
              </a:defRPr>
            </a:lvl2pPr>
            <a:lvl3pPr lvl="2">
              <a:spcBef>
                <a:spcPts val="0"/>
              </a:spcBef>
              <a:spcAft>
                <a:spcPts val="0"/>
              </a:spcAft>
              <a:buClr>
                <a:schemeClr val="accent2"/>
              </a:buClr>
              <a:buSzPts val="2800"/>
              <a:buNone/>
              <a:defRPr>
                <a:solidFill>
                  <a:schemeClr val="accent2"/>
                </a:solidFill>
              </a:defRPr>
            </a:lvl3pPr>
            <a:lvl4pPr lvl="3">
              <a:spcBef>
                <a:spcPts val="0"/>
              </a:spcBef>
              <a:spcAft>
                <a:spcPts val="0"/>
              </a:spcAft>
              <a:buClr>
                <a:schemeClr val="accent2"/>
              </a:buClr>
              <a:buSzPts val="2800"/>
              <a:buNone/>
              <a:defRPr>
                <a:solidFill>
                  <a:schemeClr val="accent2"/>
                </a:solidFill>
              </a:defRPr>
            </a:lvl4pPr>
            <a:lvl5pPr lvl="4">
              <a:spcBef>
                <a:spcPts val="0"/>
              </a:spcBef>
              <a:spcAft>
                <a:spcPts val="0"/>
              </a:spcAft>
              <a:buClr>
                <a:schemeClr val="accent2"/>
              </a:buClr>
              <a:buSzPts val="2800"/>
              <a:buNone/>
              <a:defRPr>
                <a:solidFill>
                  <a:schemeClr val="accent2"/>
                </a:solidFill>
              </a:defRPr>
            </a:lvl5pPr>
            <a:lvl6pPr lvl="5">
              <a:spcBef>
                <a:spcPts val="0"/>
              </a:spcBef>
              <a:spcAft>
                <a:spcPts val="0"/>
              </a:spcAft>
              <a:buClr>
                <a:schemeClr val="accent2"/>
              </a:buClr>
              <a:buSzPts val="2800"/>
              <a:buNone/>
              <a:defRPr>
                <a:solidFill>
                  <a:schemeClr val="accent2"/>
                </a:solidFill>
              </a:defRPr>
            </a:lvl6pPr>
            <a:lvl7pPr lvl="6">
              <a:spcBef>
                <a:spcPts val="0"/>
              </a:spcBef>
              <a:spcAft>
                <a:spcPts val="0"/>
              </a:spcAft>
              <a:buClr>
                <a:schemeClr val="accent2"/>
              </a:buClr>
              <a:buSzPts val="2800"/>
              <a:buNone/>
              <a:defRPr>
                <a:solidFill>
                  <a:schemeClr val="accent2"/>
                </a:solidFill>
              </a:defRPr>
            </a:lvl7pPr>
            <a:lvl8pPr lvl="7">
              <a:spcBef>
                <a:spcPts val="0"/>
              </a:spcBef>
              <a:spcAft>
                <a:spcPts val="0"/>
              </a:spcAft>
              <a:buClr>
                <a:schemeClr val="accent2"/>
              </a:buClr>
              <a:buSzPts val="2800"/>
              <a:buNone/>
              <a:defRPr>
                <a:solidFill>
                  <a:schemeClr val="accent2"/>
                </a:solidFill>
              </a:defRPr>
            </a:lvl8pPr>
            <a:lvl9pPr lvl="8" rtl="0">
              <a:spcBef>
                <a:spcPts val="0"/>
              </a:spcBef>
              <a:spcAft>
                <a:spcPts val="0"/>
              </a:spcAft>
              <a:buClr>
                <a:schemeClr val="accent2"/>
              </a:buClr>
              <a:buSzPts val="2800"/>
              <a:buNone/>
              <a:defRPr>
                <a:solidFill>
                  <a:schemeClr val="accent2"/>
                </a:solidFill>
              </a:defRPr>
            </a:lvl9pPr>
          </a:lstStyle>
          <a:p/>
        </p:txBody>
      </p:sp>
      <p:sp>
        <p:nvSpPr>
          <p:cNvPr id="1021" name="Google Shape;1021;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four columns 7">
  <p:cSld name="CUSTOM_15">
    <p:bg>
      <p:bgPr>
        <a:solidFill>
          <a:schemeClr val="accent1"/>
        </a:solidFill>
        <a:effectLst/>
      </p:bgPr>
    </p:bg>
    <p:spTree>
      <p:nvGrpSpPr>
        <p:cNvPr id="1" name="Shape 1022"/>
        <p:cNvGrpSpPr/>
        <p:nvPr/>
      </p:nvGrpSpPr>
      <p:grpSpPr>
        <a:xfrm>
          <a:off x="0" y="0"/>
          <a:ext cx="0" cy="0"/>
          <a:chOff x="0" y="0"/>
          <a:chExt cx="0" cy="0"/>
        </a:xfrm>
      </p:grpSpPr>
      <p:sp>
        <p:nvSpPr>
          <p:cNvPr id="1023" name="Google Shape;1023;p47"/>
          <p:cNvSpPr/>
          <p:nvPr/>
        </p:nvSpPr>
        <p:spPr>
          <a:xfrm>
            <a:off x="270825" y="111595"/>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4" name="Google Shape;1024;p47"/>
          <p:cNvSpPr/>
          <p:nvPr/>
        </p:nvSpPr>
        <p:spPr>
          <a:xfrm>
            <a:off x="814925" y="539503"/>
            <a:ext cx="7432399" cy="500753"/>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5" name="Google Shape;1025;p47"/>
          <p:cNvSpPr/>
          <p:nvPr/>
        </p:nvSpPr>
        <p:spPr>
          <a:xfrm>
            <a:off x="1091993" y="595570"/>
            <a:ext cx="392151" cy="38862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6" name="Google Shape;1026;p47"/>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7" name="Google Shape;1027;p47"/>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8" name="Google Shape;1028;p47"/>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9" name="Google Shape;1029;p47"/>
          <p:cNvSpPr txBox="1">
            <a:spLocks noGrp="1"/>
          </p:cNvSpPr>
          <p:nvPr>
            <p:ph type="title"/>
          </p:nvPr>
        </p:nvSpPr>
        <p:spPr>
          <a:xfrm>
            <a:off x="1541075" y="544291"/>
            <a:ext cx="64869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30" name="Google Shape;1030;p47"/>
          <p:cNvSpPr txBox="1">
            <a:spLocks noGrp="1"/>
          </p:cNvSpPr>
          <p:nvPr>
            <p:ph type="subTitle" idx="1"/>
          </p:nvPr>
        </p:nvSpPr>
        <p:spPr>
          <a:xfrm>
            <a:off x="1102400" y="1779725"/>
            <a:ext cx="2705100" cy="47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600"/>
            </a:lvl1pPr>
            <a:lvl2pPr lvl="1" algn="r" rtl="0">
              <a:lnSpc>
                <a:spcPct val="100000"/>
              </a:lnSpc>
              <a:spcBef>
                <a:spcPts val="0"/>
              </a:spcBef>
              <a:spcAft>
                <a:spcPts val="0"/>
              </a:spcAft>
              <a:buNone/>
              <a:defRPr sz="1600"/>
            </a:lvl2pPr>
            <a:lvl3pPr lvl="2" algn="r" rtl="0">
              <a:lnSpc>
                <a:spcPct val="100000"/>
              </a:lnSpc>
              <a:spcBef>
                <a:spcPts val="0"/>
              </a:spcBef>
              <a:spcAft>
                <a:spcPts val="0"/>
              </a:spcAft>
              <a:buNone/>
              <a:defRPr sz="1600"/>
            </a:lvl3pPr>
            <a:lvl4pPr lvl="3" algn="r" rtl="0">
              <a:lnSpc>
                <a:spcPct val="100000"/>
              </a:lnSpc>
              <a:spcBef>
                <a:spcPts val="0"/>
              </a:spcBef>
              <a:spcAft>
                <a:spcPts val="0"/>
              </a:spcAft>
              <a:buNone/>
              <a:defRPr sz="1600"/>
            </a:lvl4pPr>
            <a:lvl5pPr lvl="4" algn="r" rtl="0">
              <a:lnSpc>
                <a:spcPct val="100000"/>
              </a:lnSpc>
              <a:spcBef>
                <a:spcPts val="0"/>
              </a:spcBef>
              <a:spcAft>
                <a:spcPts val="0"/>
              </a:spcAft>
              <a:buNone/>
              <a:defRPr sz="1600"/>
            </a:lvl5pPr>
            <a:lvl6pPr lvl="5" algn="r" rtl="0">
              <a:lnSpc>
                <a:spcPct val="100000"/>
              </a:lnSpc>
              <a:spcBef>
                <a:spcPts val="0"/>
              </a:spcBef>
              <a:spcAft>
                <a:spcPts val="0"/>
              </a:spcAft>
              <a:buNone/>
              <a:defRPr sz="1600"/>
            </a:lvl6pPr>
            <a:lvl7pPr lvl="6" algn="r" rtl="0">
              <a:lnSpc>
                <a:spcPct val="100000"/>
              </a:lnSpc>
              <a:spcBef>
                <a:spcPts val="0"/>
              </a:spcBef>
              <a:spcAft>
                <a:spcPts val="0"/>
              </a:spcAft>
              <a:buNone/>
              <a:defRPr sz="1600"/>
            </a:lvl7pPr>
            <a:lvl8pPr lvl="7" algn="r" rtl="0">
              <a:lnSpc>
                <a:spcPct val="100000"/>
              </a:lnSpc>
              <a:spcBef>
                <a:spcPts val="0"/>
              </a:spcBef>
              <a:spcAft>
                <a:spcPts val="0"/>
              </a:spcAft>
              <a:buNone/>
              <a:defRPr sz="1600"/>
            </a:lvl8pPr>
            <a:lvl9pPr lvl="8" algn="r" rtl="0">
              <a:lnSpc>
                <a:spcPct val="100000"/>
              </a:lnSpc>
              <a:spcBef>
                <a:spcPts val="0"/>
              </a:spcBef>
              <a:spcAft>
                <a:spcPts val="0"/>
              </a:spcAft>
              <a:buNone/>
              <a:defRPr sz="1600"/>
            </a:lvl9pPr>
          </a:lstStyle>
          <a:p/>
        </p:txBody>
      </p:sp>
      <p:sp>
        <p:nvSpPr>
          <p:cNvPr id="1031" name="Google Shape;1031;p47"/>
          <p:cNvSpPr/>
          <p:nvPr/>
        </p:nvSpPr>
        <p:spPr>
          <a:xfrm>
            <a:off x="566622" y="3235875"/>
            <a:ext cx="216636"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2" name="Google Shape;1032;p47"/>
          <p:cNvSpPr/>
          <p:nvPr/>
        </p:nvSpPr>
        <p:spPr>
          <a:xfrm>
            <a:off x="1156293" y="326372"/>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3" name="Google Shape;1033;p47"/>
          <p:cNvSpPr/>
          <p:nvPr/>
        </p:nvSpPr>
        <p:spPr>
          <a:xfrm>
            <a:off x="488567" y="364013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4" name="Google Shape;1034;p47"/>
          <p:cNvSpPr/>
          <p:nvPr/>
        </p:nvSpPr>
        <p:spPr>
          <a:xfrm>
            <a:off x="573798" y="1392652"/>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5" name="Google Shape;1035;p47"/>
          <p:cNvSpPr/>
          <p:nvPr/>
        </p:nvSpPr>
        <p:spPr>
          <a:xfrm>
            <a:off x="380067" y="7798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6" name="Google Shape;1036;p47"/>
          <p:cNvSpPr/>
          <p:nvPr/>
        </p:nvSpPr>
        <p:spPr>
          <a:xfrm>
            <a:off x="566617" y="45920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7" name="Google Shape;1037;p47"/>
          <p:cNvSpPr/>
          <p:nvPr/>
        </p:nvSpPr>
        <p:spPr>
          <a:xfrm>
            <a:off x="530554" y="2223164"/>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8" name="Google Shape;1038;p47"/>
          <p:cNvSpPr/>
          <p:nvPr/>
        </p:nvSpPr>
        <p:spPr>
          <a:xfrm>
            <a:off x="1091992" y="4873377"/>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9" name="Google Shape;1039;p47"/>
          <p:cNvSpPr/>
          <p:nvPr/>
        </p:nvSpPr>
        <p:spPr>
          <a:xfrm>
            <a:off x="412198" y="1593750"/>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0" name="Google Shape;1040;p47"/>
          <p:cNvSpPr/>
          <p:nvPr/>
        </p:nvSpPr>
        <p:spPr>
          <a:xfrm>
            <a:off x="370211" y="4106388"/>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1" name="Google Shape;1041;p47"/>
          <p:cNvSpPr/>
          <p:nvPr/>
        </p:nvSpPr>
        <p:spPr>
          <a:xfrm>
            <a:off x="478854" y="1142775"/>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2" name="Google Shape;1042;p47"/>
          <p:cNvSpPr txBox="1">
            <a:spLocks noGrp="1"/>
          </p:cNvSpPr>
          <p:nvPr>
            <p:ph type="subTitle" idx="2"/>
          </p:nvPr>
        </p:nvSpPr>
        <p:spPr>
          <a:xfrm>
            <a:off x="1102400" y="2453800"/>
            <a:ext cx="2705100" cy="47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600"/>
            </a:lvl1pPr>
            <a:lvl2pPr lvl="1" algn="r" rtl="0">
              <a:lnSpc>
                <a:spcPct val="100000"/>
              </a:lnSpc>
              <a:spcBef>
                <a:spcPts val="0"/>
              </a:spcBef>
              <a:spcAft>
                <a:spcPts val="0"/>
              </a:spcAft>
              <a:buNone/>
              <a:defRPr sz="1600"/>
            </a:lvl2pPr>
            <a:lvl3pPr lvl="2" algn="r" rtl="0">
              <a:lnSpc>
                <a:spcPct val="100000"/>
              </a:lnSpc>
              <a:spcBef>
                <a:spcPts val="0"/>
              </a:spcBef>
              <a:spcAft>
                <a:spcPts val="0"/>
              </a:spcAft>
              <a:buNone/>
              <a:defRPr sz="1600"/>
            </a:lvl3pPr>
            <a:lvl4pPr lvl="3" algn="r" rtl="0">
              <a:lnSpc>
                <a:spcPct val="100000"/>
              </a:lnSpc>
              <a:spcBef>
                <a:spcPts val="0"/>
              </a:spcBef>
              <a:spcAft>
                <a:spcPts val="0"/>
              </a:spcAft>
              <a:buNone/>
              <a:defRPr sz="1600"/>
            </a:lvl4pPr>
            <a:lvl5pPr lvl="4" algn="r" rtl="0">
              <a:lnSpc>
                <a:spcPct val="100000"/>
              </a:lnSpc>
              <a:spcBef>
                <a:spcPts val="0"/>
              </a:spcBef>
              <a:spcAft>
                <a:spcPts val="0"/>
              </a:spcAft>
              <a:buNone/>
              <a:defRPr sz="1600"/>
            </a:lvl5pPr>
            <a:lvl6pPr lvl="5" algn="r" rtl="0">
              <a:lnSpc>
                <a:spcPct val="100000"/>
              </a:lnSpc>
              <a:spcBef>
                <a:spcPts val="0"/>
              </a:spcBef>
              <a:spcAft>
                <a:spcPts val="0"/>
              </a:spcAft>
              <a:buNone/>
              <a:defRPr sz="1600"/>
            </a:lvl6pPr>
            <a:lvl7pPr lvl="6" algn="r" rtl="0">
              <a:lnSpc>
                <a:spcPct val="100000"/>
              </a:lnSpc>
              <a:spcBef>
                <a:spcPts val="0"/>
              </a:spcBef>
              <a:spcAft>
                <a:spcPts val="0"/>
              </a:spcAft>
              <a:buNone/>
              <a:defRPr sz="1600"/>
            </a:lvl7pPr>
            <a:lvl8pPr lvl="7" algn="r" rtl="0">
              <a:lnSpc>
                <a:spcPct val="100000"/>
              </a:lnSpc>
              <a:spcBef>
                <a:spcPts val="0"/>
              </a:spcBef>
              <a:spcAft>
                <a:spcPts val="0"/>
              </a:spcAft>
              <a:buNone/>
              <a:defRPr sz="1600"/>
            </a:lvl8pPr>
            <a:lvl9pPr lvl="8" algn="r" rtl="0">
              <a:lnSpc>
                <a:spcPct val="100000"/>
              </a:lnSpc>
              <a:spcBef>
                <a:spcPts val="0"/>
              </a:spcBef>
              <a:spcAft>
                <a:spcPts val="0"/>
              </a:spcAft>
              <a:buNone/>
              <a:defRPr sz="1600"/>
            </a:lvl9pPr>
          </a:lstStyle>
          <a:p/>
        </p:txBody>
      </p:sp>
      <p:sp>
        <p:nvSpPr>
          <p:cNvPr id="1043" name="Google Shape;1043;p47"/>
          <p:cNvSpPr txBox="1">
            <a:spLocks noGrp="1"/>
          </p:cNvSpPr>
          <p:nvPr>
            <p:ph type="subTitle" idx="3"/>
          </p:nvPr>
        </p:nvSpPr>
        <p:spPr>
          <a:xfrm>
            <a:off x="1102400" y="3127875"/>
            <a:ext cx="2705100" cy="47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600"/>
            </a:lvl1pPr>
            <a:lvl2pPr lvl="1" algn="r" rtl="0">
              <a:lnSpc>
                <a:spcPct val="100000"/>
              </a:lnSpc>
              <a:spcBef>
                <a:spcPts val="0"/>
              </a:spcBef>
              <a:spcAft>
                <a:spcPts val="0"/>
              </a:spcAft>
              <a:buNone/>
              <a:defRPr sz="1600"/>
            </a:lvl2pPr>
            <a:lvl3pPr lvl="2" algn="r" rtl="0">
              <a:lnSpc>
                <a:spcPct val="100000"/>
              </a:lnSpc>
              <a:spcBef>
                <a:spcPts val="0"/>
              </a:spcBef>
              <a:spcAft>
                <a:spcPts val="0"/>
              </a:spcAft>
              <a:buNone/>
              <a:defRPr sz="1600"/>
            </a:lvl3pPr>
            <a:lvl4pPr lvl="3" algn="r" rtl="0">
              <a:lnSpc>
                <a:spcPct val="100000"/>
              </a:lnSpc>
              <a:spcBef>
                <a:spcPts val="0"/>
              </a:spcBef>
              <a:spcAft>
                <a:spcPts val="0"/>
              </a:spcAft>
              <a:buNone/>
              <a:defRPr sz="1600"/>
            </a:lvl4pPr>
            <a:lvl5pPr lvl="4" algn="r" rtl="0">
              <a:lnSpc>
                <a:spcPct val="100000"/>
              </a:lnSpc>
              <a:spcBef>
                <a:spcPts val="0"/>
              </a:spcBef>
              <a:spcAft>
                <a:spcPts val="0"/>
              </a:spcAft>
              <a:buNone/>
              <a:defRPr sz="1600"/>
            </a:lvl5pPr>
            <a:lvl6pPr lvl="5" algn="r" rtl="0">
              <a:lnSpc>
                <a:spcPct val="100000"/>
              </a:lnSpc>
              <a:spcBef>
                <a:spcPts val="0"/>
              </a:spcBef>
              <a:spcAft>
                <a:spcPts val="0"/>
              </a:spcAft>
              <a:buNone/>
              <a:defRPr sz="1600"/>
            </a:lvl6pPr>
            <a:lvl7pPr lvl="6" algn="r" rtl="0">
              <a:lnSpc>
                <a:spcPct val="100000"/>
              </a:lnSpc>
              <a:spcBef>
                <a:spcPts val="0"/>
              </a:spcBef>
              <a:spcAft>
                <a:spcPts val="0"/>
              </a:spcAft>
              <a:buNone/>
              <a:defRPr sz="1600"/>
            </a:lvl7pPr>
            <a:lvl8pPr lvl="7" algn="r" rtl="0">
              <a:lnSpc>
                <a:spcPct val="100000"/>
              </a:lnSpc>
              <a:spcBef>
                <a:spcPts val="0"/>
              </a:spcBef>
              <a:spcAft>
                <a:spcPts val="0"/>
              </a:spcAft>
              <a:buNone/>
              <a:defRPr sz="1600"/>
            </a:lvl8pPr>
            <a:lvl9pPr lvl="8" algn="r" rtl="0">
              <a:lnSpc>
                <a:spcPct val="100000"/>
              </a:lnSpc>
              <a:spcBef>
                <a:spcPts val="0"/>
              </a:spcBef>
              <a:spcAft>
                <a:spcPts val="0"/>
              </a:spcAft>
              <a:buNone/>
              <a:defRPr sz="1600"/>
            </a:lvl9pPr>
          </a:lstStyle>
          <a:p/>
        </p:txBody>
      </p:sp>
      <p:sp>
        <p:nvSpPr>
          <p:cNvPr id="1044" name="Google Shape;1044;p47"/>
          <p:cNvSpPr txBox="1">
            <a:spLocks noGrp="1"/>
          </p:cNvSpPr>
          <p:nvPr>
            <p:ph type="subTitle" idx="4"/>
          </p:nvPr>
        </p:nvSpPr>
        <p:spPr>
          <a:xfrm>
            <a:off x="1102400" y="3801950"/>
            <a:ext cx="2705100" cy="47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600"/>
            </a:lvl1pPr>
            <a:lvl2pPr lvl="1" algn="r" rtl="0">
              <a:lnSpc>
                <a:spcPct val="100000"/>
              </a:lnSpc>
              <a:spcBef>
                <a:spcPts val="0"/>
              </a:spcBef>
              <a:spcAft>
                <a:spcPts val="0"/>
              </a:spcAft>
              <a:buNone/>
              <a:defRPr sz="1600"/>
            </a:lvl2pPr>
            <a:lvl3pPr lvl="2" algn="r" rtl="0">
              <a:lnSpc>
                <a:spcPct val="100000"/>
              </a:lnSpc>
              <a:spcBef>
                <a:spcPts val="0"/>
              </a:spcBef>
              <a:spcAft>
                <a:spcPts val="0"/>
              </a:spcAft>
              <a:buNone/>
              <a:defRPr sz="1600"/>
            </a:lvl3pPr>
            <a:lvl4pPr lvl="3" algn="r" rtl="0">
              <a:lnSpc>
                <a:spcPct val="100000"/>
              </a:lnSpc>
              <a:spcBef>
                <a:spcPts val="0"/>
              </a:spcBef>
              <a:spcAft>
                <a:spcPts val="0"/>
              </a:spcAft>
              <a:buNone/>
              <a:defRPr sz="1600"/>
            </a:lvl4pPr>
            <a:lvl5pPr lvl="4" algn="r" rtl="0">
              <a:lnSpc>
                <a:spcPct val="100000"/>
              </a:lnSpc>
              <a:spcBef>
                <a:spcPts val="0"/>
              </a:spcBef>
              <a:spcAft>
                <a:spcPts val="0"/>
              </a:spcAft>
              <a:buNone/>
              <a:defRPr sz="1600"/>
            </a:lvl5pPr>
            <a:lvl6pPr lvl="5" algn="r" rtl="0">
              <a:lnSpc>
                <a:spcPct val="100000"/>
              </a:lnSpc>
              <a:spcBef>
                <a:spcPts val="0"/>
              </a:spcBef>
              <a:spcAft>
                <a:spcPts val="0"/>
              </a:spcAft>
              <a:buNone/>
              <a:defRPr sz="1600"/>
            </a:lvl6pPr>
            <a:lvl7pPr lvl="6" algn="r" rtl="0">
              <a:lnSpc>
                <a:spcPct val="100000"/>
              </a:lnSpc>
              <a:spcBef>
                <a:spcPts val="0"/>
              </a:spcBef>
              <a:spcAft>
                <a:spcPts val="0"/>
              </a:spcAft>
              <a:buNone/>
              <a:defRPr sz="1600"/>
            </a:lvl7pPr>
            <a:lvl8pPr lvl="7" algn="r" rtl="0">
              <a:lnSpc>
                <a:spcPct val="100000"/>
              </a:lnSpc>
              <a:spcBef>
                <a:spcPts val="0"/>
              </a:spcBef>
              <a:spcAft>
                <a:spcPts val="0"/>
              </a:spcAft>
              <a:buNone/>
              <a:defRPr sz="1600"/>
            </a:lvl8pPr>
            <a:lvl9pPr lvl="8" algn="r" rtl="0">
              <a:lnSpc>
                <a:spcPct val="100000"/>
              </a:lnSpc>
              <a:spcBef>
                <a:spcPts val="0"/>
              </a:spcBef>
              <a:spcAft>
                <a:spcPts val="0"/>
              </a:spcAft>
              <a:buNone/>
              <a:defRPr sz="1600"/>
            </a:lvl9pPr>
          </a:lstStyle>
          <a:p/>
        </p:txBody>
      </p:sp>
      <p:sp>
        <p:nvSpPr>
          <p:cNvPr id="1045" name="Google Shape;1045;p4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wo columns 8">
  <p:cSld name="CUSTOM_16">
    <p:bg>
      <p:bgPr>
        <a:solidFill>
          <a:schemeClr val="accent1"/>
        </a:solidFill>
        <a:effectLst/>
      </p:bgPr>
    </p:bg>
    <p:spTree>
      <p:nvGrpSpPr>
        <p:cNvPr id="1" name="Shape 1046"/>
        <p:cNvGrpSpPr/>
        <p:nvPr/>
      </p:nvGrpSpPr>
      <p:grpSpPr>
        <a:xfrm>
          <a:off x="0" y="0"/>
          <a:ext cx="0" cy="0"/>
          <a:chOff x="0" y="0"/>
          <a:chExt cx="0" cy="0"/>
        </a:xfrm>
      </p:grpSpPr>
      <p:sp>
        <p:nvSpPr>
          <p:cNvPr id="1047" name="Google Shape;1047;p48"/>
          <p:cNvSpPr/>
          <p:nvPr/>
        </p:nvSpPr>
        <p:spPr>
          <a:xfrm>
            <a:off x="270825" y="111595"/>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8" name="Google Shape;1048;p48"/>
          <p:cNvSpPr/>
          <p:nvPr/>
        </p:nvSpPr>
        <p:spPr>
          <a:xfrm>
            <a:off x="814925" y="539503"/>
            <a:ext cx="7432399" cy="500753"/>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9" name="Google Shape;1049;p48"/>
          <p:cNvSpPr/>
          <p:nvPr/>
        </p:nvSpPr>
        <p:spPr>
          <a:xfrm>
            <a:off x="1091993" y="595570"/>
            <a:ext cx="392151" cy="38862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0" name="Google Shape;1050;p48"/>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1" name="Google Shape;1051;p48"/>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2" name="Google Shape;1052;p48"/>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3" name="Google Shape;1053;p48"/>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4" name="Google Shape;1054;p48"/>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5" name="Google Shape;1055;p48"/>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6" name="Google Shape;1056;p48"/>
          <p:cNvSpPr/>
          <p:nvPr/>
        </p:nvSpPr>
        <p:spPr>
          <a:xfrm>
            <a:off x="488567" y="364013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7" name="Google Shape;1057;p48"/>
          <p:cNvSpPr/>
          <p:nvPr/>
        </p:nvSpPr>
        <p:spPr>
          <a:xfrm>
            <a:off x="573798" y="1392652"/>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8" name="Google Shape;1058;p48"/>
          <p:cNvSpPr/>
          <p:nvPr/>
        </p:nvSpPr>
        <p:spPr>
          <a:xfrm>
            <a:off x="380067" y="7798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9" name="Google Shape;1059;p48"/>
          <p:cNvSpPr/>
          <p:nvPr/>
        </p:nvSpPr>
        <p:spPr>
          <a:xfrm>
            <a:off x="566617" y="45920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0" name="Google Shape;1060;p48"/>
          <p:cNvSpPr/>
          <p:nvPr/>
        </p:nvSpPr>
        <p:spPr>
          <a:xfrm>
            <a:off x="3593714" y="4713664"/>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1" name="Google Shape;1061;p48"/>
          <p:cNvSpPr/>
          <p:nvPr/>
        </p:nvSpPr>
        <p:spPr>
          <a:xfrm>
            <a:off x="412198" y="1593750"/>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2" name="Google Shape;1062;p48"/>
          <p:cNvSpPr/>
          <p:nvPr/>
        </p:nvSpPr>
        <p:spPr>
          <a:xfrm>
            <a:off x="370211" y="4106388"/>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3" name="Google Shape;1063;p48"/>
          <p:cNvSpPr/>
          <p:nvPr/>
        </p:nvSpPr>
        <p:spPr>
          <a:xfrm>
            <a:off x="478854" y="1142775"/>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4" name="Google Shape;1064;p48"/>
          <p:cNvSpPr/>
          <p:nvPr/>
        </p:nvSpPr>
        <p:spPr>
          <a:xfrm>
            <a:off x="1932211" y="4725775"/>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5" name="Google Shape;1065;p48"/>
          <p:cNvSpPr/>
          <p:nvPr/>
        </p:nvSpPr>
        <p:spPr>
          <a:xfrm>
            <a:off x="329898" y="2761638"/>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6" name="Google Shape;1066;p48"/>
          <p:cNvSpPr/>
          <p:nvPr/>
        </p:nvSpPr>
        <p:spPr>
          <a:xfrm>
            <a:off x="4357892" y="4875700"/>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7" name="Google Shape;1067;p48"/>
          <p:cNvSpPr txBox="1">
            <a:spLocks noGrp="1"/>
          </p:cNvSpPr>
          <p:nvPr>
            <p:ph type="title"/>
          </p:nvPr>
        </p:nvSpPr>
        <p:spPr>
          <a:xfrm>
            <a:off x="1541075" y="544291"/>
            <a:ext cx="64869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68" name="Google Shape;1068;p48"/>
          <p:cNvSpPr txBox="1">
            <a:spLocks noGrp="1"/>
          </p:cNvSpPr>
          <p:nvPr>
            <p:ph type="subTitle" idx="1"/>
          </p:nvPr>
        </p:nvSpPr>
        <p:spPr>
          <a:xfrm>
            <a:off x="1076225" y="3056976"/>
            <a:ext cx="2067600" cy="104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lvl2pPr>
            <a:lvl3pPr lvl="2" algn="ctr" rtl="0">
              <a:lnSpc>
                <a:spcPct val="100000"/>
              </a:lnSpc>
              <a:spcBef>
                <a:spcPts val="0"/>
              </a:spcBef>
              <a:spcAft>
                <a:spcPts val="0"/>
              </a:spcAft>
              <a:buNone/>
              <a:defRPr sz="1600"/>
            </a:lvl3pPr>
            <a:lvl4pPr lvl="3" algn="ctr" rtl="0">
              <a:lnSpc>
                <a:spcPct val="100000"/>
              </a:lnSpc>
              <a:spcBef>
                <a:spcPts val="0"/>
              </a:spcBef>
              <a:spcAft>
                <a:spcPts val="0"/>
              </a:spcAft>
              <a:buNone/>
              <a:defRPr sz="1600"/>
            </a:lvl4pPr>
            <a:lvl5pPr lvl="4" algn="ctr" rtl="0">
              <a:lnSpc>
                <a:spcPct val="100000"/>
              </a:lnSpc>
              <a:spcBef>
                <a:spcPts val="0"/>
              </a:spcBef>
              <a:spcAft>
                <a:spcPts val="0"/>
              </a:spcAft>
              <a:buNone/>
              <a:defRPr sz="1600"/>
            </a:lvl5pPr>
            <a:lvl6pPr lvl="5" algn="ctr" rtl="0">
              <a:lnSpc>
                <a:spcPct val="100000"/>
              </a:lnSpc>
              <a:spcBef>
                <a:spcPts val="0"/>
              </a:spcBef>
              <a:spcAft>
                <a:spcPts val="0"/>
              </a:spcAft>
              <a:buNone/>
              <a:defRPr sz="1600"/>
            </a:lvl6pPr>
            <a:lvl7pPr lvl="6" algn="ctr" rtl="0">
              <a:lnSpc>
                <a:spcPct val="100000"/>
              </a:lnSpc>
              <a:spcBef>
                <a:spcPts val="0"/>
              </a:spcBef>
              <a:spcAft>
                <a:spcPts val="0"/>
              </a:spcAft>
              <a:buNone/>
              <a:defRPr sz="1600"/>
            </a:lvl7pPr>
            <a:lvl8pPr lvl="7" algn="ctr" rtl="0">
              <a:lnSpc>
                <a:spcPct val="100000"/>
              </a:lnSpc>
              <a:spcBef>
                <a:spcPts val="0"/>
              </a:spcBef>
              <a:spcAft>
                <a:spcPts val="0"/>
              </a:spcAft>
              <a:buNone/>
              <a:defRPr sz="1600"/>
            </a:lvl8pPr>
            <a:lvl9pPr lvl="8" algn="ctr" rtl="0">
              <a:lnSpc>
                <a:spcPct val="100000"/>
              </a:lnSpc>
              <a:spcBef>
                <a:spcPts val="0"/>
              </a:spcBef>
              <a:spcAft>
                <a:spcPts val="0"/>
              </a:spcAft>
              <a:buNone/>
              <a:defRPr sz="1600"/>
            </a:lvl9pPr>
          </a:lstStyle>
          <a:p/>
        </p:txBody>
      </p:sp>
      <p:sp>
        <p:nvSpPr>
          <p:cNvPr id="1069" name="Google Shape;1069;p48"/>
          <p:cNvSpPr txBox="1">
            <a:spLocks noGrp="1"/>
          </p:cNvSpPr>
          <p:nvPr>
            <p:ph type="subTitle" idx="2"/>
          </p:nvPr>
        </p:nvSpPr>
        <p:spPr>
          <a:xfrm>
            <a:off x="1076225" y="2779276"/>
            <a:ext cx="2067600" cy="234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accent1"/>
                </a:solidFill>
              </a:defRPr>
            </a:lvl1pPr>
            <a:lvl2pPr lvl="1" algn="ctr" rtl="0">
              <a:lnSpc>
                <a:spcPct val="100000"/>
              </a:lnSpc>
              <a:spcBef>
                <a:spcPts val="0"/>
              </a:spcBef>
              <a:spcAft>
                <a:spcPts val="0"/>
              </a:spcAft>
              <a:buNone/>
              <a:defRPr b="1">
                <a:solidFill>
                  <a:schemeClr val="accent1"/>
                </a:solidFill>
              </a:defRPr>
            </a:lvl2pPr>
            <a:lvl3pPr lvl="2" algn="ctr" rtl="0">
              <a:lnSpc>
                <a:spcPct val="100000"/>
              </a:lnSpc>
              <a:spcBef>
                <a:spcPts val="0"/>
              </a:spcBef>
              <a:spcAft>
                <a:spcPts val="0"/>
              </a:spcAft>
              <a:buNone/>
              <a:defRPr b="1">
                <a:solidFill>
                  <a:schemeClr val="accent1"/>
                </a:solidFill>
              </a:defRPr>
            </a:lvl3pPr>
            <a:lvl4pPr lvl="3" algn="ctr" rtl="0">
              <a:lnSpc>
                <a:spcPct val="100000"/>
              </a:lnSpc>
              <a:spcBef>
                <a:spcPts val="0"/>
              </a:spcBef>
              <a:spcAft>
                <a:spcPts val="0"/>
              </a:spcAft>
              <a:buNone/>
              <a:defRPr b="1">
                <a:solidFill>
                  <a:schemeClr val="accent1"/>
                </a:solidFill>
              </a:defRPr>
            </a:lvl4pPr>
            <a:lvl5pPr lvl="4" algn="ctr" rtl="0">
              <a:lnSpc>
                <a:spcPct val="100000"/>
              </a:lnSpc>
              <a:spcBef>
                <a:spcPts val="0"/>
              </a:spcBef>
              <a:spcAft>
                <a:spcPts val="0"/>
              </a:spcAft>
              <a:buNone/>
              <a:defRPr b="1">
                <a:solidFill>
                  <a:schemeClr val="accent1"/>
                </a:solidFill>
              </a:defRPr>
            </a:lvl5pPr>
            <a:lvl6pPr lvl="5" algn="ctr" rtl="0">
              <a:lnSpc>
                <a:spcPct val="100000"/>
              </a:lnSpc>
              <a:spcBef>
                <a:spcPts val="0"/>
              </a:spcBef>
              <a:spcAft>
                <a:spcPts val="0"/>
              </a:spcAft>
              <a:buNone/>
              <a:defRPr b="1">
                <a:solidFill>
                  <a:schemeClr val="accent1"/>
                </a:solidFill>
              </a:defRPr>
            </a:lvl6pPr>
            <a:lvl7pPr lvl="6" algn="ctr" rtl="0">
              <a:lnSpc>
                <a:spcPct val="100000"/>
              </a:lnSpc>
              <a:spcBef>
                <a:spcPts val="0"/>
              </a:spcBef>
              <a:spcAft>
                <a:spcPts val="0"/>
              </a:spcAft>
              <a:buNone/>
              <a:defRPr b="1">
                <a:solidFill>
                  <a:schemeClr val="accent1"/>
                </a:solidFill>
              </a:defRPr>
            </a:lvl7pPr>
            <a:lvl8pPr lvl="7" algn="ctr" rtl="0">
              <a:lnSpc>
                <a:spcPct val="100000"/>
              </a:lnSpc>
              <a:spcBef>
                <a:spcPts val="0"/>
              </a:spcBef>
              <a:spcAft>
                <a:spcPts val="0"/>
              </a:spcAft>
              <a:buNone/>
              <a:defRPr b="1">
                <a:solidFill>
                  <a:schemeClr val="accent1"/>
                </a:solidFill>
              </a:defRPr>
            </a:lvl8pPr>
            <a:lvl9pPr lvl="8" algn="ctr" rtl="0">
              <a:lnSpc>
                <a:spcPct val="100000"/>
              </a:lnSpc>
              <a:spcBef>
                <a:spcPts val="0"/>
              </a:spcBef>
              <a:spcAft>
                <a:spcPts val="0"/>
              </a:spcAft>
              <a:buNone/>
              <a:defRPr b="1">
                <a:solidFill>
                  <a:schemeClr val="accent1"/>
                </a:solidFill>
              </a:defRPr>
            </a:lvl9pPr>
          </a:lstStyle>
          <a:p/>
        </p:txBody>
      </p:sp>
      <p:sp>
        <p:nvSpPr>
          <p:cNvPr id="1070" name="Google Shape;1070;p48"/>
          <p:cNvSpPr txBox="1">
            <a:spLocks noGrp="1"/>
          </p:cNvSpPr>
          <p:nvPr>
            <p:ph type="subTitle" idx="3"/>
          </p:nvPr>
        </p:nvSpPr>
        <p:spPr>
          <a:xfrm>
            <a:off x="6002050" y="3056976"/>
            <a:ext cx="2067600" cy="104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lvl2pPr>
            <a:lvl3pPr lvl="2" algn="ctr" rtl="0">
              <a:lnSpc>
                <a:spcPct val="100000"/>
              </a:lnSpc>
              <a:spcBef>
                <a:spcPts val="0"/>
              </a:spcBef>
              <a:spcAft>
                <a:spcPts val="0"/>
              </a:spcAft>
              <a:buNone/>
              <a:defRPr sz="1600"/>
            </a:lvl3pPr>
            <a:lvl4pPr lvl="3" algn="ctr" rtl="0">
              <a:lnSpc>
                <a:spcPct val="100000"/>
              </a:lnSpc>
              <a:spcBef>
                <a:spcPts val="0"/>
              </a:spcBef>
              <a:spcAft>
                <a:spcPts val="0"/>
              </a:spcAft>
              <a:buNone/>
              <a:defRPr sz="1600"/>
            </a:lvl4pPr>
            <a:lvl5pPr lvl="4" algn="ctr" rtl="0">
              <a:lnSpc>
                <a:spcPct val="100000"/>
              </a:lnSpc>
              <a:spcBef>
                <a:spcPts val="0"/>
              </a:spcBef>
              <a:spcAft>
                <a:spcPts val="0"/>
              </a:spcAft>
              <a:buNone/>
              <a:defRPr sz="1600"/>
            </a:lvl5pPr>
            <a:lvl6pPr lvl="5" algn="ctr" rtl="0">
              <a:lnSpc>
                <a:spcPct val="100000"/>
              </a:lnSpc>
              <a:spcBef>
                <a:spcPts val="0"/>
              </a:spcBef>
              <a:spcAft>
                <a:spcPts val="0"/>
              </a:spcAft>
              <a:buNone/>
              <a:defRPr sz="1600"/>
            </a:lvl6pPr>
            <a:lvl7pPr lvl="6" algn="ctr" rtl="0">
              <a:lnSpc>
                <a:spcPct val="100000"/>
              </a:lnSpc>
              <a:spcBef>
                <a:spcPts val="0"/>
              </a:spcBef>
              <a:spcAft>
                <a:spcPts val="0"/>
              </a:spcAft>
              <a:buNone/>
              <a:defRPr sz="1600"/>
            </a:lvl7pPr>
            <a:lvl8pPr lvl="7" algn="ctr" rtl="0">
              <a:lnSpc>
                <a:spcPct val="100000"/>
              </a:lnSpc>
              <a:spcBef>
                <a:spcPts val="0"/>
              </a:spcBef>
              <a:spcAft>
                <a:spcPts val="0"/>
              </a:spcAft>
              <a:buNone/>
              <a:defRPr sz="1600"/>
            </a:lvl8pPr>
            <a:lvl9pPr lvl="8" algn="ctr" rtl="0">
              <a:lnSpc>
                <a:spcPct val="100000"/>
              </a:lnSpc>
              <a:spcBef>
                <a:spcPts val="0"/>
              </a:spcBef>
              <a:spcAft>
                <a:spcPts val="0"/>
              </a:spcAft>
              <a:buNone/>
              <a:defRPr sz="1600"/>
            </a:lvl9pPr>
          </a:lstStyle>
          <a:p/>
        </p:txBody>
      </p:sp>
      <p:sp>
        <p:nvSpPr>
          <p:cNvPr id="1071" name="Google Shape;1071;p48"/>
          <p:cNvSpPr txBox="1">
            <a:spLocks noGrp="1"/>
          </p:cNvSpPr>
          <p:nvPr>
            <p:ph type="subTitle" idx="4"/>
          </p:nvPr>
        </p:nvSpPr>
        <p:spPr>
          <a:xfrm>
            <a:off x="6002050" y="2779276"/>
            <a:ext cx="2067600" cy="234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accent4"/>
                </a:solidFill>
              </a:defRPr>
            </a:lvl1pPr>
            <a:lvl2pPr lvl="1" algn="ctr" rtl="0">
              <a:lnSpc>
                <a:spcPct val="100000"/>
              </a:lnSpc>
              <a:spcBef>
                <a:spcPts val="0"/>
              </a:spcBef>
              <a:spcAft>
                <a:spcPts val="0"/>
              </a:spcAft>
              <a:buNone/>
              <a:defRPr b="1">
                <a:solidFill>
                  <a:schemeClr val="accent1"/>
                </a:solidFill>
              </a:defRPr>
            </a:lvl2pPr>
            <a:lvl3pPr lvl="2" algn="ctr" rtl="0">
              <a:lnSpc>
                <a:spcPct val="100000"/>
              </a:lnSpc>
              <a:spcBef>
                <a:spcPts val="0"/>
              </a:spcBef>
              <a:spcAft>
                <a:spcPts val="0"/>
              </a:spcAft>
              <a:buNone/>
              <a:defRPr b="1">
                <a:solidFill>
                  <a:schemeClr val="accent1"/>
                </a:solidFill>
              </a:defRPr>
            </a:lvl3pPr>
            <a:lvl4pPr lvl="3" algn="ctr" rtl="0">
              <a:lnSpc>
                <a:spcPct val="100000"/>
              </a:lnSpc>
              <a:spcBef>
                <a:spcPts val="0"/>
              </a:spcBef>
              <a:spcAft>
                <a:spcPts val="0"/>
              </a:spcAft>
              <a:buNone/>
              <a:defRPr b="1">
                <a:solidFill>
                  <a:schemeClr val="accent1"/>
                </a:solidFill>
              </a:defRPr>
            </a:lvl4pPr>
            <a:lvl5pPr lvl="4" algn="ctr" rtl="0">
              <a:lnSpc>
                <a:spcPct val="100000"/>
              </a:lnSpc>
              <a:spcBef>
                <a:spcPts val="0"/>
              </a:spcBef>
              <a:spcAft>
                <a:spcPts val="0"/>
              </a:spcAft>
              <a:buNone/>
              <a:defRPr b="1">
                <a:solidFill>
                  <a:schemeClr val="accent1"/>
                </a:solidFill>
              </a:defRPr>
            </a:lvl5pPr>
            <a:lvl6pPr lvl="5" algn="ctr" rtl="0">
              <a:lnSpc>
                <a:spcPct val="100000"/>
              </a:lnSpc>
              <a:spcBef>
                <a:spcPts val="0"/>
              </a:spcBef>
              <a:spcAft>
                <a:spcPts val="0"/>
              </a:spcAft>
              <a:buNone/>
              <a:defRPr b="1">
                <a:solidFill>
                  <a:schemeClr val="accent1"/>
                </a:solidFill>
              </a:defRPr>
            </a:lvl6pPr>
            <a:lvl7pPr lvl="6" algn="ctr" rtl="0">
              <a:lnSpc>
                <a:spcPct val="100000"/>
              </a:lnSpc>
              <a:spcBef>
                <a:spcPts val="0"/>
              </a:spcBef>
              <a:spcAft>
                <a:spcPts val="0"/>
              </a:spcAft>
              <a:buNone/>
              <a:defRPr b="1">
                <a:solidFill>
                  <a:schemeClr val="accent1"/>
                </a:solidFill>
              </a:defRPr>
            </a:lvl7pPr>
            <a:lvl8pPr lvl="7" algn="ctr" rtl="0">
              <a:lnSpc>
                <a:spcPct val="100000"/>
              </a:lnSpc>
              <a:spcBef>
                <a:spcPts val="0"/>
              </a:spcBef>
              <a:spcAft>
                <a:spcPts val="0"/>
              </a:spcAft>
              <a:buNone/>
              <a:defRPr b="1">
                <a:solidFill>
                  <a:schemeClr val="accent1"/>
                </a:solidFill>
              </a:defRPr>
            </a:lvl8pPr>
            <a:lvl9pPr lvl="8" algn="ctr" rtl="0">
              <a:lnSpc>
                <a:spcPct val="100000"/>
              </a:lnSpc>
              <a:spcBef>
                <a:spcPts val="0"/>
              </a:spcBef>
              <a:spcAft>
                <a:spcPts val="0"/>
              </a:spcAft>
              <a:buNone/>
              <a:defRPr b="1">
                <a:solidFill>
                  <a:schemeClr val="accent1"/>
                </a:solidFill>
              </a:defRPr>
            </a:lvl9pPr>
          </a:lstStyle>
          <a:p/>
        </p:txBody>
      </p:sp>
      <p:sp>
        <p:nvSpPr>
          <p:cNvPr id="1072" name="Google Shape;1072;p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Numbers and text 4">
  <p:cSld name="CUSTOM_17">
    <p:bg>
      <p:bgPr>
        <a:solidFill>
          <a:schemeClr val="accent1"/>
        </a:solidFill>
        <a:effectLst/>
      </p:bgPr>
    </p:bg>
    <p:spTree>
      <p:nvGrpSpPr>
        <p:cNvPr id="1" name="Shape 1073"/>
        <p:cNvGrpSpPr/>
        <p:nvPr/>
      </p:nvGrpSpPr>
      <p:grpSpPr>
        <a:xfrm>
          <a:off x="0" y="0"/>
          <a:ext cx="0" cy="0"/>
          <a:chOff x="0" y="0"/>
          <a:chExt cx="0" cy="0"/>
        </a:xfrm>
      </p:grpSpPr>
      <p:sp>
        <p:nvSpPr>
          <p:cNvPr id="1074" name="Google Shape;1074;p49"/>
          <p:cNvSpPr/>
          <p:nvPr/>
        </p:nvSpPr>
        <p:spPr>
          <a:xfrm>
            <a:off x="270825" y="111595"/>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5" name="Google Shape;1075;p49"/>
          <p:cNvSpPr/>
          <p:nvPr/>
        </p:nvSpPr>
        <p:spPr>
          <a:xfrm>
            <a:off x="814925" y="539503"/>
            <a:ext cx="7432399" cy="500753"/>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6" name="Google Shape;1076;p49"/>
          <p:cNvSpPr/>
          <p:nvPr/>
        </p:nvSpPr>
        <p:spPr>
          <a:xfrm>
            <a:off x="1091993" y="595570"/>
            <a:ext cx="392151" cy="38862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7" name="Google Shape;1077;p49"/>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8" name="Google Shape;1078;p49"/>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9" name="Google Shape;1079;p49"/>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0" name="Google Shape;1080;p49"/>
          <p:cNvSpPr txBox="1">
            <a:spLocks noGrp="1"/>
          </p:cNvSpPr>
          <p:nvPr>
            <p:ph type="subTitle" idx="1"/>
          </p:nvPr>
        </p:nvSpPr>
        <p:spPr>
          <a:xfrm>
            <a:off x="861250" y="2057275"/>
            <a:ext cx="2104500" cy="530400"/>
          </a:xfrm>
          <a:prstGeom prst="rect">
            <a:avLst/>
          </a:prstGeom>
          <a:noFill/>
        </p:spPr>
        <p:txBody>
          <a:bodyPr spcFirstLastPara="1" wrap="square" lIns="91425" tIns="91425" rIns="91425" bIns="91425" anchor="ctr" anchorCtr="0">
            <a:noAutofit/>
          </a:bodyPr>
          <a:lstStyle>
            <a:lvl1pPr lvl="0" algn="r" rtl="0">
              <a:lnSpc>
                <a:spcPct val="100000"/>
              </a:lnSpc>
              <a:spcBef>
                <a:spcPts val="0"/>
              </a:spcBef>
              <a:spcAft>
                <a:spcPts val="0"/>
              </a:spcAft>
              <a:buNone/>
              <a:defRPr sz="1600"/>
            </a:lvl1pPr>
            <a:lvl2pPr lvl="1" algn="r" rtl="0">
              <a:lnSpc>
                <a:spcPct val="100000"/>
              </a:lnSpc>
              <a:spcBef>
                <a:spcPts val="0"/>
              </a:spcBef>
              <a:spcAft>
                <a:spcPts val="0"/>
              </a:spcAft>
              <a:buNone/>
              <a:defRPr sz="1600"/>
            </a:lvl2pPr>
            <a:lvl3pPr lvl="2" algn="r" rtl="0">
              <a:lnSpc>
                <a:spcPct val="100000"/>
              </a:lnSpc>
              <a:spcBef>
                <a:spcPts val="0"/>
              </a:spcBef>
              <a:spcAft>
                <a:spcPts val="0"/>
              </a:spcAft>
              <a:buNone/>
              <a:defRPr sz="1600"/>
            </a:lvl3pPr>
            <a:lvl4pPr lvl="3" algn="r" rtl="0">
              <a:lnSpc>
                <a:spcPct val="100000"/>
              </a:lnSpc>
              <a:spcBef>
                <a:spcPts val="0"/>
              </a:spcBef>
              <a:spcAft>
                <a:spcPts val="0"/>
              </a:spcAft>
              <a:buNone/>
              <a:defRPr sz="1600"/>
            </a:lvl4pPr>
            <a:lvl5pPr lvl="4" algn="r" rtl="0">
              <a:lnSpc>
                <a:spcPct val="100000"/>
              </a:lnSpc>
              <a:spcBef>
                <a:spcPts val="0"/>
              </a:spcBef>
              <a:spcAft>
                <a:spcPts val="0"/>
              </a:spcAft>
              <a:buNone/>
              <a:defRPr sz="1600"/>
            </a:lvl5pPr>
            <a:lvl6pPr lvl="5" algn="r" rtl="0">
              <a:lnSpc>
                <a:spcPct val="100000"/>
              </a:lnSpc>
              <a:spcBef>
                <a:spcPts val="0"/>
              </a:spcBef>
              <a:spcAft>
                <a:spcPts val="0"/>
              </a:spcAft>
              <a:buNone/>
              <a:defRPr sz="1600"/>
            </a:lvl6pPr>
            <a:lvl7pPr lvl="6" algn="r" rtl="0">
              <a:lnSpc>
                <a:spcPct val="100000"/>
              </a:lnSpc>
              <a:spcBef>
                <a:spcPts val="0"/>
              </a:spcBef>
              <a:spcAft>
                <a:spcPts val="0"/>
              </a:spcAft>
              <a:buNone/>
              <a:defRPr sz="1600"/>
            </a:lvl7pPr>
            <a:lvl8pPr lvl="7" algn="r" rtl="0">
              <a:lnSpc>
                <a:spcPct val="100000"/>
              </a:lnSpc>
              <a:spcBef>
                <a:spcPts val="0"/>
              </a:spcBef>
              <a:spcAft>
                <a:spcPts val="0"/>
              </a:spcAft>
              <a:buNone/>
              <a:defRPr sz="1600"/>
            </a:lvl8pPr>
            <a:lvl9pPr lvl="8" algn="r" rtl="0">
              <a:lnSpc>
                <a:spcPct val="100000"/>
              </a:lnSpc>
              <a:spcBef>
                <a:spcPts val="0"/>
              </a:spcBef>
              <a:spcAft>
                <a:spcPts val="0"/>
              </a:spcAft>
              <a:buNone/>
              <a:defRPr sz="1600"/>
            </a:lvl9pPr>
          </a:lstStyle>
          <a:p/>
        </p:txBody>
      </p:sp>
      <p:sp>
        <p:nvSpPr>
          <p:cNvPr id="1081" name="Google Shape;1081;p49"/>
          <p:cNvSpPr txBox="1">
            <a:spLocks noGrp="1"/>
          </p:cNvSpPr>
          <p:nvPr>
            <p:ph type="title" hasCustomPrompt="1"/>
          </p:nvPr>
        </p:nvSpPr>
        <p:spPr>
          <a:xfrm>
            <a:off x="3472163" y="2182525"/>
            <a:ext cx="1367700" cy="27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1800"/>
              <a:buNone/>
              <a:defRPr sz="1800" b="1">
                <a:solidFill>
                  <a:schemeClr val="accent4"/>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1082" name="Google Shape;1082;p49"/>
          <p:cNvSpPr txBox="1">
            <a:spLocks noGrp="1"/>
          </p:cNvSpPr>
          <p:nvPr>
            <p:ph type="subTitle" idx="2"/>
          </p:nvPr>
        </p:nvSpPr>
        <p:spPr>
          <a:xfrm>
            <a:off x="861250" y="2767375"/>
            <a:ext cx="2104500" cy="530400"/>
          </a:xfrm>
          <a:prstGeom prst="rect">
            <a:avLst/>
          </a:prstGeom>
          <a:noFill/>
        </p:spPr>
        <p:txBody>
          <a:bodyPr spcFirstLastPara="1" wrap="square" lIns="91425" tIns="91425" rIns="91425" bIns="91425" anchor="ctr" anchorCtr="0">
            <a:noAutofit/>
          </a:bodyPr>
          <a:lstStyle>
            <a:lvl1pPr lvl="0" algn="r" rtl="0">
              <a:lnSpc>
                <a:spcPct val="100000"/>
              </a:lnSpc>
              <a:spcBef>
                <a:spcPts val="0"/>
              </a:spcBef>
              <a:spcAft>
                <a:spcPts val="0"/>
              </a:spcAft>
              <a:buNone/>
              <a:defRPr sz="1600"/>
            </a:lvl1pPr>
            <a:lvl2pPr lvl="1" algn="r" rtl="0">
              <a:lnSpc>
                <a:spcPct val="100000"/>
              </a:lnSpc>
              <a:spcBef>
                <a:spcPts val="0"/>
              </a:spcBef>
              <a:spcAft>
                <a:spcPts val="0"/>
              </a:spcAft>
              <a:buNone/>
              <a:defRPr sz="1600"/>
            </a:lvl2pPr>
            <a:lvl3pPr lvl="2" algn="r" rtl="0">
              <a:lnSpc>
                <a:spcPct val="100000"/>
              </a:lnSpc>
              <a:spcBef>
                <a:spcPts val="0"/>
              </a:spcBef>
              <a:spcAft>
                <a:spcPts val="0"/>
              </a:spcAft>
              <a:buNone/>
              <a:defRPr sz="1600"/>
            </a:lvl3pPr>
            <a:lvl4pPr lvl="3" algn="r" rtl="0">
              <a:lnSpc>
                <a:spcPct val="100000"/>
              </a:lnSpc>
              <a:spcBef>
                <a:spcPts val="0"/>
              </a:spcBef>
              <a:spcAft>
                <a:spcPts val="0"/>
              </a:spcAft>
              <a:buNone/>
              <a:defRPr sz="1600"/>
            </a:lvl4pPr>
            <a:lvl5pPr lvl="4" algn="r" rtl="0">
              <a:lnSpc>
                <a:spcPct val="100000"/>
              </a:lnSpc>
              <a:spcBef>
                <a:spcPts val="0"/>
              </a:spcBef>
              <a:spcAft>
                <a:spcPts val="0"/>
              </a:spcAft>
              <a:buNone/>
              <a:defRPr sz="1600"/>
            </a:lvl5pPr>
            <a:lvl6pPr lvl="5" algn="r" rtl="0">
              <a:lnSpc>
                <a:spcPct val="100000"/>
              </a:lnSpc>
              <a:spcBef>
                <a:spcPts val="0"/>
              </a:spcBef>
              <a:spcAft>
                <a:spcPts val="0"/>
              </a:spcAft>
              <a:buNone/>
              <a:defRPr sz="1600"/>
            </a:lvl6pPr>
            <a:lvl7pPr lvl="6" algn="r" rtl="0">
              <a:lnSpc>
                <a:spcPct val="100000"/>
              </a:lnSpc>
              <a:spcBef>
                <a:spcPts val="0"/>
              </a:spcBef>
              <a:spcAft>
                <a:spcPts val="0"/>
              </a:spcAft>
              <a:buNone/>
              <a:defRPr sz="1600"/>
            </a:lvl7pPr>
            <a:lvl8pPr lvl="7" algn="r" rtl="0">
              <a:lnSpc>
                <a:spcPct val="100000"/>
              </a:lnSpc>
              <a:spcBef>
                <a:spcPts val="0"/>
              </a:spcBef>
              <a:spcAft>
                <a:spcPts val="0"/>
              </a:spcAft>
              <a:buNone/>
              <a:defRPr sz="1600"/>
            </a:lvl8pPr>
            <a:lvl9pPr lvl="8" algn="r" rtl="0">
              <a:lnSpc>
                <a:spcPct val="100000"/>
              </a:lnSpc>
              <a:spcBef>
                <a:spcPts val="0"/>
              </a:spcBef>
              <a:spcAft>
                <a:spcPts val="0"/>
              </a:spcAft>
              <a:buNone/>
              <a:defRPr sz="1600"/>
            </a:lvl9pPr>
          </a:lstStyle>
          <a:p/>
        </p:txBody>
      </p:sp>
      <p:sp>
        <p:nvSpPr>
          <p:cNvPr id="1083" name="Google Shape;1083;p49"/>
          <p:cNvSpPr txBox="1">
            <a:spLocks noGrp="1"/>
          </p:cNvSpPr>
          <p:nvPr>
            <p:ph type="title" idx="3" hasCustomPrompt="1"/>
          </p:nvPr>
        </p:nvSpPr>
        <p:spPr>
          <a:xfrm>
            <a:off x="3472163" y="2892625"/>
            <a:ext cx="1367700" cy="27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None/>
              <a:defRPr sz="1800" b="1">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1084" name="Google Shape;1084;p49"/>
          <p:cNvSpPr txBox="1">
            <a:spLocks noGrp="1"/>
          </p:cNvSpPr>
          <p:nvPr>
            <p:ph type="subTitle" idx="4"/>
          </p:nvPr>
        </p:nvSpPr>
        <p:spPr>
          <a:xfrm>
            <a:off x="861250" y="3484677"/>
            <a:ext cx="2104500" cy="530400"/>
          </a:xfrm>
          <a:prstGeom prst="rect">
            <a:avLst/>
          </a:prstGeom>
          <a:noFill/>
        </p:spPr>
        <p:txBody>
          <a:bodyPr spcFirstLastPara="1" wrap="square" lIns="91425" tIns="91425" rIns="91425" bIns="91425" anchor="ctr" anchorCtr="0">
            <a:noAutofit/>
          </a:bodyPr>
          <a:lstStyle>
            <a:lvl1pPr lvl="0" algn="r" rtl="0">
              <a:lnSpc>
                <a:spcPct val="100000"/>
              </a:lnSpc>
              <a:spcBef>
                <a:spcPts val="0"/>
              </a:spcBef>
              <a:spcAft>
                <a:spcPts val="0"/>
              </a:spcAft>
              <a:buNone/>
              <a:defRPr sz="1600"/>
            </a:lvl1pPr>
            <a:lvl2pPr lvl="1" algn="r" rtl="0">
              <a:lnSpc>
                <a:spcPct val="100000"/>
              </a:lnSpc>
              <a:spcBef>
                <a:spcPts val="0"/>
              </a:spcBef>
              <a:spcAft>
                <a:spcPts val="0"/>
              </a:spcAft>
              <a:buNone/>
              <a:defRPr sz="1600"/>
            </a:lvl2pPr>
            <a:lvl3pPr lvl="2" algn="r" rtl="0">
              <a:lnSpc>
                <a:spcPct val="100000"/>
              </a:lnSpc>
              <a:spcBef>
                <a:spcPts val="0"/>
              </a:spcBef>
              <a:spcAft>
                <a:spcPts val="0"/>
              </a:spcAft>
              <a:buNone/>
              <a:defRPr sz="1600"/>
            </a:lvl3pPr>
            <a:lvl4pPr lvl="3" algn="r" rtl="0">
              <a:lnSpc>
                <a:spcPct val="100000"/>
              </a:lnSpc>
              <a:spcBef>
                <a:spcPts val="0"/>
              </a:spcBef>
              <a:spcAft>
                <a:spcPts val="0"/>
              </a:spcAft>
              <a:buNone/>
              <a:defRPr sz="1600"/>
            </a:lvl4pPr>
            <a:lvl5pPr lvl="4" algn="r" rtl="0">
              <a:lnSpc>
                <a:spcPct val="100000"/>
              </a:lnSpc>
              <a:spcBef>
                <a:spcPts val="0"/>
              </a:spcBef>
              <a:spcAft>
                <a:spcPts val="0"/>
              </a:spcAft>
              <a:buNone/>
              <a:defRPr sz="1600"/>
            </a:lvl5pPr>
            <a:lvl6pPr lvl="5" algn="r" rtl="0">
              <a:lnSpc>
                <a:spcPct val="100000"/>
              </a:lnSpc>
              <a:spcBef>
                <a:spcPts val="0"/>
              </a:spcBef>
              <a:spcAft>
                <a:spcPts val="0"/>
              </a:spcAft>
              <a:buNone/>
              <a:defRPr sz="1600"/>
            </a:lvl6pPr>
            <a:lvl7pPr lvl="6" algn="r" rtl="0">
              <a:lnSpc>
                <a:spcPct val="100000"/>
              </a:lnSpc>
              <a:spcBef>
                <a:spcPts val="0"/>
              </a:spcBef>
              <a:spcAft>
                <a:spcPts val="0"/>
              </a:spcAft>
              <a:buNone/>
              <a:defRPr sz="1600"/>
            </a:lvl7pPr>
            <a:lvl8pPr lvl="7" algn="r" rtl="0">
              <a:lnSpc>
                <a:spcPct val="100000"/>
              </a:lnSpc>
              <a:spcBef>
                <a:spcPts val="0"/>
              </a:spcBef>
              <a:spcAft>
                <a:spcPts val="0"/>
              </a:spcAft>
              <a:buNone/>
              <a:defRPr sz="1600"/>
            </a:lvl8pPr>
            <a:lvl9pPr lvl="8" algn="r" rtl="0">
              <a:lnSpc>
                <a:spcPct val="100000"/>
              </a:lnSpc>
              <a:spcBef>
                <a:spcPts val="0"/>
              </a:spcBef>
              <a:spcAft>
                <a:spcPts val="0"/>
              </a:spcAft>
              <a:buNone/>
              <a:defRPr sz="1600"/>
            </a:lvl9pPr>
          </a:lstStyle>
          <a:p/>
        </p:txBody>
      </p:sp>
      <p:sp>
        <p:nvSpPr>
          <p:cNvPr id="1085" name="Google Shape;1085;p49"/>
          <p:cNvSpPr txBox="1">
            <a:spLocks noGrp="1"/>
          </p:cNvSpPr>
          <p:nvPr>
            <p:ph type="title" idx="5" hasCustomPrompt="1"/>
          </p:nvPr>
        </p:nvSpPr>
        <p:spPr>
          <a:xfrm>
            <a:off x="3472163" y="3609927"/>
            <a:ext cx="1367700" cy="27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800"/>
              <a:buNone/>
              <a:defRPr sz="1800" b="1">
                <a:solidFill>
                  <a:schemeClr val="accent3"/>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1086" name="Google Shape;1086;p49"/>
          <p:cNvSpPr/>
          <p:nvPr/>
        </p:nvSpPr>
        <p:spPr>
          <a:xfrm>
            <a:off x="490767" y="370453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7" name="Google Shape;1087;p49"/>
          <p:cNvSpPr/>
          <p:nvPr/>
        </p:nvSpPr>
        <p:spPr>
          <a:xfrm>
            <a:off x="647392" y="1152252"/>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8" name="Google Shape;1088;p49"/>
          <p:cNvSpPr/>
          <p:nvPr/>
        </p:nvSpPr>
        <p:spPr>
          <a:xfrm>
            <a:off x="382267" y="8442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9" name="Google Shape;1089;p49"/>
          <p:cNvSpPr/>
          <p:nvPr/>
        </p:nvSpPr>
        <p:spPr>
          <a:xfrm>
            <a:off x="607864" y="18846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0" name="Google Shape;1090;p49"/>
          <p:cNvSpPr/>
          <p:nvPr/>
        </p:nvSpPr>
        <p:spPr>
          <a:xfrm>
            <a:off x="372404" y="4170800"/>
            <a:ext cx="178863"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1" name="Google Shape;1091;p49"/>
          <p:cNvSpPr/>
          <p:nvPr/>
        </p:nvSpPr>
        <p:spPr>
          <a:xfrm>
            <a:off x="311336" y="3039863"/>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2" name="Google Shape;1092;p49"/>
          <p:cNvSpPr txBox="1">
            <a:spLocks noGrp="1"/>
          </p:cNvSpPr>
          <p:nvPr>
            <p:ph type="title" idx="6"/>
          </p:nvPr>
        </p:nvSpPr>
        <p:spPr>
          <a:xfrm>
            <a:off x="1541075" y="544291"/>
            <a:ext cx="64869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93" name="Google Shape;1093;p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wo columns 9">
  <p:cSld name="CUSTOM_18">
    <p:bg>
      <p:bgPr>
        <a:solidFill>
          <a:schemeClr val="accent3"/>
        </a:solidFill>
        <a:effectLst/>
      </p:bgPr>
    </p:bg>
    <p:spTree>
      <p:nvGrpSpPr>
        <p:cNvPr id="1" name="Shape 1094"/>
        <p:cNvGrpSpPr/>
        <p:nvPr/>
      </p:nvGrpSpPr>
      <p:grpSpPr>
        <a:xfrm>
          <a:off x="0" y="0"/>
          <a:ext cx="0" cy="0"/>
          <a:chOff x="0" y="0"/>
          <a:chExt cx="0" cy="0"/>
        </a:xfrm>
      </p:grpSpPr>
      <p:sp>
        <p:nvSpPr>
          <p:cNvPr id="1095" name="Google Shape;1095;p50"/>
          <p:cNvSpPr/>
          <p:nvPr/>
        </p:nvSpPr>
        <p:spPr>
          <a:xfrm>
            <a:off x="270825" y="111595"/>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6" name="Google Shape;1096;p50"/>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7" name="Google Shape;1097;p50"/>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8" name="Google Shape;1098;p50"/>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9" name="Google Shape;1099;p50"/>
          <p:cNvSpPr/>
          <p:nvPr/>
        </p:nvSpPr>
        <p:spPr>
          <a:xfrm>
            <a:off x="7130647" y="4211863"/>
            <a:ext cx="216636"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0" name="Google Shape;1100;p50"/>
          <p:cNvSpPr/>
          <p:nvPr/>
        </p:nvSpPr>
        <p:spPr>
          <a:xfrm>
            <a:off x="5259517" y="15762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1" name="Google Shape;1101;p50"/>
          <p:cNvSpPr/>
          <p:nvPr/>
        </p:nvSpPr>
        <p:spPr>
          <a:xfrm>
            <a:off x="1817417" y="1703652"/>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2" name="Google Shape;1102;p50"/>
          <p:cNvSpPr/>
          <p:nvPr/>
        </p:nvSpPr>
        <p:spPr>
          <a:xfrm>
            <a:off x="532467" y="23800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3" name="Google Shape;1103;p50"/>
          <p:cNvSpPr/>
          <p:nvPr/>
        </p:nvSpPr>
        <p:spPr>
          <a:xfrm>
            <a:off x="552867" y="4195414"/>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4" name="Google Shape;1104;p50"/>
          <p:cNvSpPr/>
          <p:nvPr/>
        </p:nvSpPr>
        <p:spPr>
          <a:xfrm>
            <a:off x="444367" y="3248327"/>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5" name="Google Shape;1105;p50"/>
          <p:cNvSpPr/>
          <p:nvPr/>
        </p:nvSpPr>
        <p:spPr>
          <a:xfrm>
            <a:off x="3831211" y="1797625"/>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6" name="Google Shape;1106;p50"/>
          <p:cNvSpPr/>
          <p:nvPr/>
        </p:nvSpPr>
        <p:spPr>
          <a:xfrm>
            <a:off x="1908500" y="326378"/>
            <a:ext cx="64293" cy="6429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7" name="Google Shape;1107;p50"/>
          <p:cNvSpPr/>
          <p:nvPr/>
        </p:nvSpPr>
        <p:spPr>
          <a:xfrm>
            <a:off x="5793617" y="4094277"/>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8" name="Google Shape;1108;p50"/>
          <p:cNvSpPr/>
          <p:nvPr/>
        </p:nvSpPr>
        <p:spPr>
          <a:xfrm>
            <a:off x="1665611" y="4106388"/>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9" name="Google Shape;1109;p50"/>
          <p:cNvSpPr/>
          <p:nvPr/>
        </p:nvSpPr>
        <p:spPr>
          <a:xfrm>
            <a:off x="522336" y="1299300"/>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0" name="Google Shape;1110;p50"/>
          <p:cNvSpPr/>
          <p:nvPr/>
        </p:nvSpPr>
        <p:spPr>
          <a:xfrm>
            <a:off x="814925" y="539503"/>
            <a:ext cx="7432399" cy="500753"/>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1" name="Google Shape;1111;p50"/>
          <p:cNvSpPr/>
          <p:nvPr/>
        </p:nvSpPr>
        <p:spPr>
          <a:xfrm>
            <a:off x="1091993" y="595570"/>
            <a:ext cx="392151" cy="38862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2" name="Google Shape;1112;p50"/>
          <p:cNvSpPr txBox="1">
            <a:spLocks noGrp="1"/>
          </p:cNvSpPr>
          <p:nvPr>
            <p:ph type="title"/>
          </p:nvPr>
        </p:nvSpPr>
        <p:spPr>
          <a:xfrm>
            <a:off x="1543600" y="541776"/>
            <a:ext cx="6483000" cy="47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3600"/>
              <a:buNone/>
              <a:defRPr b="1">
                <a:solidFill>
                  <a:schemeClr val="accent3"/>
                </a:solidFill>
              </a:defRPr>
            </a:lvl1pPr>
            <a:lvl2pPr lvl="1" algn="ctr" rtl="0">
              <a:spcBef>
                <a:spcPts val="0"/>
              </a:spcBef>
              <a:spcAft>
                <a:spcPts val="0"/>
              </a:spcAft>
              <a:buClr>
                <a:schemeClr val="accent4"/>
              </a:buClr>
              <a:buSzPts val="3600"/>
              <a:buNone/>
              <a:defRPr sz="3600">
                <a:solidFill>
                  <a:schemeClr val="accent4"/>
                </a:solidFill>
              </a:defRPr>
            </a:lvl2pPr>
            <a:lvl3pPr lvl="2" algn="ctr" rtl="0">
              <a:spcBef>
                <a:spcPts val="0"/>
              </a:spcBef>
              <a:spcAft>
                <a:spcPts val="0"/>
              </a:spcAft>
              <a:buClr>
                <a:schemeClr val="accent4"/>
              </a:buClr>
              <a:buSzPts val="3600"/>
              <a:buNone/>
              <a:defRPr sz="3600">
                <a:solidFill>
                  <a:schemeClr val="accent4"/>
                </a:solidFill>
              </a:defRPr>
            </a:lvl3pPr>
            <a:lvl4pPr lvl="3" algn="ctr" rtl="0">
              <a:spcBef>
                <a:spcPts val="0"/>
              </a:spcBef>
              <a:spcAft>
                <a:spcPts val="0"/>
              </a:spcAft>
              <a:buClr>
                <a:schemeClr val="accent4"/>
              </a:buClr>
              <a:buSzPts val="3600"/>
              <a:buNone/>
              <a:defRPr sz="3600">
                <a:solidFill>
                  <a:schemeClr val="accent4"/>
                </a:solidFill>
              </a:defRPr>
            </a:lvl4pPr>
            <a:lvl5pPr lvl="4" algn="ctr" rtl="0">
              <a:spcBef>
                <a:spcPts val="0"/>
              </a:spcBef>
              <a:spcAft>
                <a:spcPts val="0"/>
              </a:spcAft>
              <a:buClr>
                <a:schemeClr val="accent4"/>
              </a:buClr>
              <a:buSzPts val="3600"/>
              <a:buNone/>
              <a:defRPr sz="3600">
                <a:solidFill>
                  <a:schemeClr val="accent4"/>
                </a:solidFill>
              </a:defRPr>
            </a:lvl5pPr>
            <a:lvl6pPr lvl="5" algn="ctr" rtl="0">
              <a:spcBef>
                <a:spcPts val="0"/>
              </a:spcBef>
              <a:spcAft>
                <a:spcPts val="0"/>
              </a:spcAft>
              <a:buClr>
                <a:schemeClr val="accent4"/>
              </a:buClr>
              <a:buSzPts val="3600"/>
              <a:buNone/>
              <a:defRPr sz="3600">
                <a:solidFill>
                  <a:schemeClr val="accent4"/>
                </a:solidFill>
              </a:defRPr>
            </a:lvl6pPr>
            <a:lvl7pPr lvl="6" algn="ctr" rtl="0">
              <a:spcBef>
                <a:spcPts val="0"/>
              </a:spcBef>
              <a:spcAft>
                <a:spcPts val="0"/>
              </a:spcAft>
              <a:buClr>
                <a:schemeClr val="accent4"/>
              </a:buClr>
              <a:buSzPts val="3600"/>
              <a:buNone/>
              <a:defRPr sz="3600">
                <a:solidFill>
                  <a:schemeClr val="accent4"/>
                </a:solidFill>
              </a:defRPr>
            </a:lvl7pPr>
            <a:lvl8pPr lvl="7" algn="ctr" rtl="0">
              <a:spcBef>
                <a:spcPts val="0"/>
              </a:spcBef>
              <a:spcAft>
                <a:spcPts val="0"/>
              </a:spcAft>
              <a:buClr>
                <a:schemeClr val="accent4"/>
              </a:buClr>
              <a:buSzPts val="3600"/>
              <a:buNone/>
              <a:defRPr sz="3600">
                <a:solidFill>
                  <a:schemeClr val="accent4"/>
                </a:solidFill>
              </a:defRPr>
            </a:lvl8pPr>
            <a:lvl9pPr lvl="8" algn="ctr" rtl="0">
              <a:spcBef>
                <a:spcPts val="0"/>
              </a:spcBef>
              <a:spcAft>
                <a:spcPts val="0"/>
              </a:spcAft>
              <a:buClr>
                <a:schemeClr val="accent4"/>
              </a:buClr>
              <a:buSzPts val="3600"/>
              <a:buNone/>
              <a:defRPr sz="3600">
                <a:solidFill>
                  <a:schemeClr val="accent4"/>
                </a:solidFill>
              </a:defRPr>
            </a:lvl9pPr>
          </a:lstStyle>
          <a:p/>
        </p:txBody>
      </p:sp>
      <p:sp>
        <p:nvSpPr>
          <p:cNvPr id="1113" name="Google Shape;1113;p50"/>
          <p:cNvSpPr txBox="1">
            <a:spLocks noGrp="1"/>
          </p:cNvSpPr>
          <p:nvPr>
            <p:ph type="subTitle" idx="1"/>
          </p:nvPr>
        </p:nvSpPr>
        <p:spPr>
          <a:xfrm>
            <a:off x="2184221" y="2504251"/>
            <a:ext cx="2066700" cy="233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b="1">
                <a:solidFill>
                  <a:schemeClr val="accent1"/>
                </a:solidFill>
              </a:defRPr>
            </a:lvl1pPr>
            <a:lvl2pPr lvl="1" rtl="0">
              <a:lnSpc>
                <a:spcPct val="100000"/>
              </a:lnSpc>
              <a:spcBef>
                <a:spcPts val="0"/>
              </a:spcBef>
              <a:spcAft>
                <a:spcPts val="0"/>
              </a:spcAft>
              <a:buNone/>
              <a:defRPr b="1">
                <a:solidFill>
                  <a:schemeClr val="accent1"/>
                </a:solidFill>
              </a:defRPr>
            </a:lvl2pPr>
            <a:lvl3pPr lvl="2" rtl="0">
              <a:lnSpc>
                <a:spcPct val="100000"/>
              </a:lnSpc>
              <a:spcBef>
                <a:spcPts val="0"/>
              </a:spcBef>
              <a:spcAft>
                <a:spcPts val="0"/>
              </a:spcAft>
              <a:buNone/>
              <a:defRPr b="1">
                <a:solidFill>
                  <a:schemeClr val="accent1"/>
                </a:solidFill>
              </a:defRPr>
            </a:lvl3pPr>
            <a:lvl4pPr lvl="3" rtl="0">
              <a:lnSpc>
                <a:spcPct val="100000"/>
              </a:lnSpc>
              <a:spcBef>
                <a:spcPts val="0"/>
              </a:spcBef>
              <a:spcAft>
                <a:spcPts val="0"/>
              </a:spcAft>
              <a:buNone/>
              <a:defRPr b="1">
                <a:solidFill>
                  <a:schemeClr val="accent1"/>
                </a:solidFill>
              </a:defRPr>
            </a:lvl4pPr>
            <a:lvl5pPr lvl="4" rtl="0">
              <a:lnSpc>
                <a:spcPct val="100000"/>
              </a:lnSpc>
              <a:spcBef>
                <a:spcPts val="0"/>
              </a:spcBef>
              <a:spcAft>
                <a:spcPts val="0"/>
              </a:spcAft>
              <a:buNone/>
              <a:defRPr b="1">
                <a:solidFill>
                  <a:schemeClr val="accent1"/>
                </a:solidFill>
              </a:defRPr>
            </a:lvl5pPr>
            <a:lvl6pPr lvl="5" rtl="0">
              <a:lnSpc>
                <a:spcPct val="100000"/>
              </a:lnSpc>
              <a:spcBef>
                <a:spcPts val="0"/>
              </a:spcBef>
              <a:spcAft>
                <a:spcPts val="0"/>
              </a:spcAft>
              <a:buNone/>
              <a:defRPr b="1">
                <a:solidFill>
                  <a:schemeClr val="accent1"/>
                </a:solidFill>
              </a:defRPr>
            </a:lvl6pPr>
            <a:lvl7pPr lvl="6" rtl="0">
              <a:lnSpc>
                <a:spcPct val="100000"/>
              </a:lnSpc>
              <a:spcBef>
                <a:spcPts val="0"/>
              </a:spcBef>
              <a:spcAft>
                <a:spcPts val="0"/>
              </a:spcAft>
              <a:buNone/>
              <a:defRPr b="1">
                <a:solidFill>
                  <a:schemeClr val="accent1"/>
                </a:solidFill>
              </a:defRPr>
            </a:lvl7pPr>
            <a:lvl8pPr lvl="7" rtl="0">
              <a:lnSpc>
                <a:spcPct val="100000"/>
              </a:lnSpc>
              <a:spcBef>
                <a:spcPts val="0"/>
              </a:spcBef>
              <a:spcAft>
                <a:spcPts val="0"/>
              </a:spcAft>
              <a:buNone/>
              <a:defRPr b="1">
                <a:solidFill>
                  <a:schemeClr val="accent1"/>
                </a:solidFill>
              </a:defRPr>
            </a:lvl8pPr>
            <a:lvl9pPr lvl="8" rtl="0">
              <a:lnSpc>
                <a:spcPct val="100000"/>
              </a:lnSpc>
              <a:spcBef>
                <a:spcPts val="0"/>
              </a:spcBef>
              <a:spcAft>
                <a:spcPts val="0"/>
              </a:spcAft>
              <a:buNone/>
              <a:defRPr b="1">
                <a:solidFill>
                  <a:schemeClr val="accent1"/>
                </a:solidFill>
              </a:defRPr>
            </a:lvl9pPr>
          </a:lstStyle>
          <a:p/>
        </p:txBody>
      </p:sp>
      <p:sp>
        <p:nvSpPr>
          <p:cNvPr id="1114" name="Google Shape;1114;p50"/>
          <p:cNvSpPr txBox="1">
            <a:spLocks noGrp="1"/>
          </p:cNvSpPr>
          <p:nvPr>
            <p:ph type="subTitle" idx="2"/>
          </p:nvPr>
        </p:nvSpPr>
        <p:spPr>
          <a:xfrm>
            <a:off x="2184221" y="2776251"/>
            <a:ext cx="2067600" cy="899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solidFill>
                  <a:schemeClr val="dk2"/>
                </a:solidFill>
              </a:defRPr>
            </a:lvl1pPr>
            <a:lvl2pPr lvl="1" rtl="0">
              <a:lnSpc>
                <a:spcPct val="100000"/>
              </a:lnSpc>
              <a:spcBef>
                <a:spcPts val="0"/>
              </a:spcBef>
              <a:spcAft>
                <a:spcPts val="0"/>
              </a:spcAft>
              <a:buNone/>
              <a:defRPr sz="1600">
                <a:solidFill>
                  <a:schemeClr val="dk2"/>
                </a:solidFill>
              </a:defRPr>
            </a:lvl2pPr>
            <a:lvl3pPr lvl="2" rtl="0">
              <a:lnSpc>
                <a:spcPct val="100000"/>
              </a:lnSpc>
              <a:spcBef>
                <a:spcPts val="0"/>
              </a:spcBef>
              <a:spcAft>
                <a:spcPts val="0"/>
              </a:spcAft>
              <a:buNone/>
              <a:defRPr sz="1600">
                <a:solidFill>
                  <a:schemeClr val="dk2"/>
                </a:solidFill>
              </a:defRPr>
            </a:lvl3pPr>
            <a:lvl4pPr lvl="3" rtl="0">
              <a:lnSpc>
                <a:spcPct val="100000"/>
              </a:lnSpc>
              <a:spcBef>
                <a:spcPts val="0"/>
              </a:spcBef>
              <a:spcAft>
                <a:spcPts val="0"/>
              </a:spcAft>
              <a:buNone/>
              <a:defRPr sz="1600">
                <a:solidFill>
                  <a:schemeClr val="dk2"/>
                </a:solidFill>
              </a:defRPr>
            </a:lvl4pPr>
            <a:lvl5pPr lvl="4" rtl="0">
              <a:lnSpc>
                <a:spcPct val="100000"/>
              </a:lnSpc>
              <a:spcBef>
                <a:spcPts val="0"/>
              </a:spcBef>
              <a:spcAft>
                <a:spcPts val="0"/>
              </a:spcAft>
              <a:buNone/>
              <a:defRPr sz="1600">
                <a:solidFill>
                  <a:schemeClr val="dk2"/>
                </a:solidFill>
              </a:defRPr>
            </a:lvl5pPr>
            <a:lvl6pPr lvl="5" rtl="0">
              <a:lnSpc>
                <a:spcPct val="100000"/>
              </a:lnSpc>
              <a:spcBef>
                <a:spcPts val="0"/>
              </a:spcBef>
              <a:spcAft>
                <a:spcPts val="0"/>
              </a:spcAft>
              <a:buNone/>
              <a:defRPr sz="1600">
                <a:solidFill>
                  <a:schemeClr val="dk2"/>
                </a:solidFill>
              </a:defRPr>
            </a:lvl6pPr>
            <a:lvl7pPr lvl="6" rtl="0">
              <a:lnSpc>
                <a:spcPct val="100000"/>
              </a:lnSpc>
              <a:spcBef>
                <a:spcPts val="0"/>
              </a:spcBef>
              <a:spcAft>
                <a:spcPts val="0"/>
              </a:spcAft>
              <a:buNone/>
              <a:defRPr sz="1600">
                <a:solidFill>
                  <a:schemeClr val="dk2"/>
                </a:solidFill>
              </a:defRPr>
            </a:lvl7pPr>
            <a:lvl8pPr lvl="7" rtl="0">
              <a:lnSpc>
                <a:spcPct val="100000"/>
              </a:lnSpc>
              <a:spcBef>
                <a:spcPts val="0"/>
              </a:spcBef>
              <a:spcAft>
                <a:spcPts val="0"/>
              </a:spcAft>
              <a:buNone/>
              <a:defRPr sz="1600">
                <a:solidFill>
                  <a:schemeClr val="dk2"/>
                </a:solidFill>
              </a:defRPr>
            </a:lvl8pPr>
            <a:lvl9pPr lvl="8" rtl="0">
              <a:lnSpc>
                <a:spcPct val="100000"/>
              </a:lnSpc>
              <a:spcBef>
                <a:spcPts val="0"/>
              </a:spcBef>
              <a:spcAft>
                <a:spcPts val="0"/>
              </a:spcAft>
              <a:buNone/>
              <a:defRPr sz="1600">
                <a:solidFill>
                  <a:schemeClr val="dk2"/>
                </a:solidFill>
              </a:defRPr>
            </a:lvl9pPr>
          </a:lstStyle>
          <a:p/>
        </p:txBody>
      </p:sp>
      <p:sp>
        <p:nvSpPr>
          <p:cNvPr id="1115" name="Google Shape;1115;p50"/>
          <p:cNvSpPr txBox="1">
            <a:spLocks noGrp="1"/>
          </p:cNvSpPr>
          <p:nvPr>
            <p:ph type="subTitle" idx="3"/>
          </p:nvPr>
        </p:nvSpPr>
        <p:spPr>
          <a:xfrm>
            <a:off x="5857913" y="2504251"/>
            <a:ext cx="20664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b="1">
                <a:solidFill>
                  <a:schemeClr val="accent2"/>
                </a:solidFill>
              </a:defRPr>
            </a:lvl1pPr>
            <a:lvl2pPr lvl="1" rtl="0">
              <a:lnSpc>
                <a:spcPct val="100000"/>
              </a:lnSpc>
              <a:spcBef>
                <a:spcPts val="0"/>
              </a:spcBef>
              <a:spcAft>
                <a:spcPts val="0"/>
              </a:spcAft>
              <a:buNone/>
              <a:defRPr b="1">
                <a:solidFill>
                  <a:schemeClr val="accent2"/>
                </a:solidFill>
              </a:defRPr>
            </a:lvl2pPr>
            <a:lvl3pPr lvl="2" rtl="0">
              <a:lnSpc>
                <a:spcPct val="100000"/>
              </a:lnSpc>
              <a:spcBef>
                <a:spcPts val="0"/>
              </a:spcBef>
              <a:spcAft>
                <a:spcPts val="0"/>
              </a:spcAft>
              <a:buNone/>
              <a:defRPr b="1">
                <a:solidFill>
                  <a:schemeClr val="accent2"/>
                </a:solidFill>
              </a:defRPr>
            </a:lvl3pPr>
            <a:lvl4pPr lvl="3" rtl="0">
              <a:lnSpc>
                <a:spcPct val="100000"/>
              </a:lnSpc>
              <a:spcBef>
                <a:spcPts val="0"/>
              </a:spcBef>
              <a:spcAft>
                <a:spcPts val="0"/>
              </a:spcAft>
              <a:buNone/>
              <a:defRPr b="1">
                <a:solidFill>
                  <a:schemeClr val="accent2"/>
                </a:solidFill>
              </a:defRPr>
            </a:lvl4pPr>
            <a:lvl5pPr lvl="4" rtl="0">
              <a:lnSpc>
                <a:spcPct val="100000"/>
              </a:lnSpc>
              <a:spcBef>
                <a:spcPts val="0"/>
              </a:spcBef>
              <a:spcAft>
                <a:spcPts val="0"/>
              </a:spcAft>
              <a:buNone/>
              <a:defRPr b="1">
                <a:solidFill>
                  <a:schemeClr val="accent2"/>
                </a:solidFill>
              </a:defRPr>
            </a:lvl5pPr>
            <a:lvl6pPr lvl="5" rtl="0">
              <a:lnSpc>
                <a:spcPct val="100000"/>
              </a:lnSpc>
              <a:spcBef>
                <a:spcPts val="0"/>
              </a:spcBef>
              <a:spcAft>
                <a:spcPts val="0"/>
              </a:spcAft>
              <a:buNone/>
              <a:defRPr b="1">
                <a:solidFill>
                  <a:schemeClr val="accent2"/>
                </a:solidFill>
              </a:defRPr>
            </a:lvl6pPr>
            <a:lvl7pPr lvl="6" rtl="0">
              <a:lnSpc>
                <a:spcPct val="100000"/>
              </a:lnSpc>
              <a:spcBef>
                <a:spcPts val="0"/>
              </a:spcBef>
              <a:spcAft>
                <a:spcPts val="0"/>
              </a:spcAft>
              <a:buNone/>
              <a:defRPr b="1">
                <a:solidFill>
                  <a:schemeClr val="accent2"/>
                </a:solidFill>
              </a:defRPr>
            </a:lvl7pPr>
            <a:lvl8pPr lvl="7" rtl="0">
              <a:lnSpc>
                <a:spcPct val="100000"/>
              </a:lnSpc>
              <a:spcBef>
                <a:spcPts val="0"/>
              </a:spcBef>
              <a:spcAft>
                <a:spcPts val="0"/>
              </a:spcAft>
              <a:buNone/>
              <a:defRPr b="1">
                <a:solidFill>
                  <a:schemeClr val="accent2"/>
                </a:solidFill>
              </a:defRPr>
            </a:lvl8pPr>
            <a:lvl9pPr lvl="8" rtl="0">
              <a:lnSpc>
                <a:spcPct val="100000"/>
              </a:lnSpc>
              <a:spcBef>
                <a:spcPts val="0"/>
              </a:spcBef>
              <a:spcAft>
                <a:spcPts val="0"/>
              </a:spcAft>
              <a:buNone/>
              <a:defRPr b="1">
                <a:solidFill>
                  <a:schemeClr val="accent2"/>
                </a:solidFill>
              </a:defRPr>
            </a:lvl9pPr>
          </a:lstStyle>
          <a:p/>
        </p:txBody>
      </p:sp>
      <p:sp>
        <p:nvSpPr>
          <p:cNvPr id="1116" name="Google Shape;1116;p50"/>
          <p:cNvSpPr txBox="1">
            <a:spLocks noGrp="1"/>
          </p:cNvSpPr>
          <p:nvPr>
            <p:ph type="subTitle" idx="4"/>
          </p:nvPr>
        </p:nvSpPr>
        <p:spPr>
          <a:xfrm>
            <a:off x="5859113" y="2776251"/>
            <a:ext cx="2066700" cy="893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solidFill>
                  <a:schemeClr val="dk2"/>
                </a:solidFill>
              </a:defRPr>
            </a:lvl1pPr>
            <a:lvl2pPr lvl="1" rtl="0">
              <a:lnSpc>
                <a:spcPct val="100000"/>
              </a:lnSpc>
              <a:spcBef>
                <a:spcPts val="0"/>
              </a:spcBef>
              <a:spcAft>
                <a:spcPts val="0"/>
              </a:spcAft>
              <a:buNone/>
              <a:defRPr sz="1600">
                <a:solidFill>
                  <a:schemeClr val="dk2"/>
                </a:solidFill>
              </a:defRPr>
            </a:lvl2pPr>
            <a:lvl3pPr lvl="2" rtl="0">
              <a:lnSpc>
                <a:spcPct val="100000"/>
              </a:lnSpc>
              <a:spcBef>
                <a:spcPts val="0"/>
              </a:spcBef>
              <a:spcAft>
                <a:spcPts val="0"/>
              </a:spcAft>
              <a:buNone/>
              <a:defRPr sz="1600">
                <a:solidFill>
                  <a:schemeClr val="dk2"/>
                </a:solidFill>
              </a:defRPr>
            </a:lvl3pPr>
            <a:lvl4pPr lvl="3" rtl="0">
              <a:lnSpc>
                <a:spcPct val="100000"/>
              </a:lnSpc>
              <a:spcBef>
                <a:spcPts val="0"/>
              </a:spcBef>
              <a:spcAft>
                <a:spcPts val="0"/>
              </a:spcAft>
              <a:buNone/>
              <a:defRPr sz="1600">
                <a:solidFill>
                  <a:schemeClr val="dk2"/>
                </a:solidFill>
              </a:defRPr>
            </a:lvl4pPr>
            <a:lvl5pPr lvl="4" rtl="0">
              <a:lnSpc>
                <a:spcPct val="100000"/>
              </a:lnSpc>
              <a:spcBef>
                <a:spcPts val="0"/>
              </a:spcBef>
              <a:spcAft>
                <a:spcPts val="0"/>
              </a:spcAft>
              <a:buNone/>
              <a:defRPr sz="1600">
                <a:solidFill>
                  <a:schemeClr val="dk2"/>
                </a:solidFill>
              </a:defRPr>
            </a:lvl5pPr>
            <a:lvl6pPr lvl="5" rtl="0">
              <a:lnSpc>
                <a:spcPct val="100000"/>
              </a:lnSpc>
              <a:spcBef>
                <a:spcPts val="0"/>
              </a:spcBef>
              <a:spcAft>
                <a:spcPts val="0"/>
              </a:spcAft>
              <a:buNone/>
              <a:defRPr sz="1600">
                <a:solidFill>
                  <a:schemeClr val="dk2"/>
                </a:solidFill>
              </a:defRPr>
            </a:lvl6pPr>
            <a:lvl7pPr lvl="6" rtl="0">
              <a:lnSpc>
                <a:spcPct val="100000"/>
              </a:lnSpc>
              <a:spcBef>
                <a:spcPts val="0"/>
              </a:spcBef>
              <a:spcAft>
                <a:spcPts val="0"/>
              </a:spcAft>
              <a:buNone/>
              <a:defRPr sz="1600">
                <a:solidFill>
                  <a:schemeClr val="dk2"/>
                </a:solidFill>
              </a:defRPr>
            </a:lvl7pPr>
            <a:lvl8pPr lvl="7" rtl="0">
              <a:lnSpc>
                <a:spcPct val="100000"/>
              </a:lnSpc>
              <a:spcBef>
                <a:spcPts val="0"/>
              </a:spcBef>
              <a:spcAft>
                <a:spcPts val="0"/>
              </a:spcAft>
              <a:buNone/>
              <a:defRPr sz="1600">
                <a:solidFill>
                  <a:schemeClr val="dk2"/>
                </a:solidFill>
              </a:defRPr>
            </a:lvl8pPr>
            <a:lvl9pPr lvl="8" rtl="0">
              <a:lnSpc>
                <a:spcPct val="100000"/>
              </a:lnSpc>
              <a:spcBef>
                <a:spcPts val="0"/>
              </a:spcBef>
              <a:spcAft>
                <a:spcPts val="0"/>
              </a:spcAft>
              <a:buNone/>
              <a:defRPr sz="1600">
                <a:solidFill>
                  <a:schemeClr val="dk2"/>
                </a:solidFill>
              </a:defRPr>
            </a:lvl9pPr>
          </a:lstStyle>
          <a:p/>
        </p:txBody>
      </p:sp>
      <p:sp>
        <p:nvSpPr>
          <p:cNvPr id="1117" name="Google Shape;1117;p50"/>
          <p:cNvSpPr/>
          <p:nvPr/>
        </p:nvSpPr>
        <p:spPr>
          <a:xfrm>
            <a:off x="4691886" y="4588525"/>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8" name="Google Shape;1118;p50"/>
          <p:cNvSpPr/>
          <p:nvPr/>
        </p:nvSpPr>
        <p:spPr>
          <a:xfrm>
            <a:off x="3202117" y="41670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9" name="Google Shape;1119;p50"/>
          <p:cNvSpPr/>
          <p:nvPr/>
        </p:nvSpPr>
        <p:spPr>
          <a:xfrm>
            <a:off x="6389598" y="1468663"/>
            <a:ext cx="216636"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0" name="Google Shape;1120;p50"/>
          <p:cNvSpPr/>
          <p:nvPr/>
        </p:nvSpPr>
        <p:spPr>
          <a:xfrm>
            <a:off x="5454247" y="325663"/>
            <a:ext cx="216636"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1" name="Google Shape;1121;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95"/>
        <p:cNvGrpSpPr/>
        <p:nvPr/>
      </p:nvGrpSpPr>
      <p:grpSpPr>
        <a:xfrm>
          <a:off x="0" y="0"/>
          <a:ext cx="0" cy="0"/>
          <a:chOff x="0" y="0"/>
          <a:chExt cx="0" cy="0"/>
        </a:xfrm>
      </p:grpSpPr>
      <p:sp>
        <p:nvSpPr>
          <p:cNvPr id="96" name="Google Shape;96;p6"/>
          <p:cNvSpPr/>
          <p:nvPr/>
        </p:nvSpPr>
        <p:spPr>
          <a:xfrm>
            <a:off x="270825" y="111595"/>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 name="Google Shape;97;p6"/>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98;p6"/>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 name="Google Shape;99;p6"/>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 name="Google Shape;100;p6"/>
          <p:cNvSpPr/>
          <p:nvPr/>
        </p:nvSpPr>
        <p:spPr>
          <a:xfrm>
            <a:off x="3728847" y="4696125"/>
            <a:ext cx="216636"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 name="Google Shape;101;p6"/>
          <p:cNvSpPr/>
          <p:nvPr/>
        </p:nvSpPr>
        <p:spPr>
          <a:xfrm>
            <a:off x="7409543" y="4903485"/>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 name="Google Shape;102;p6"/>
          <p:cNvSpPr/>
          <p:nvPr/>
        </p:nvSpPr>
        <p:spPr>
          <a:xfrm>
            <a:off x="488567" y="364013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 name="Google Shape;103;p6"/>
          <p:cNvSpPr/>
          <p:nvPr/>
        </p:nvSpPr>
        <p:spPr>
          <a:xfrm>
            <a:off x="721392" y="1316452"/>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 name="Google Shape;104;p6"/>
          <p:cNvSpPr/>
          <p:nvPr/>
        </p:nvSpPr>
        <p:spPr>
          <a:xfrm>
            <a:off x="380067" y="7798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 name="Google Shape;105;p6"/>
          <p:cNvSpPr/>
          <p:nvPr/>
        </p:nvSpPr>
        <p:spPr>
          <a:xfrm>
            <a:off x="566617" y="48968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 name="Google Shape;106;p6"/>
          <p:cNvSpPr/>
          <p:nvPr/>
        </p:nvSpPr>
        <p:spPr>
          <a:xfrm>
            <a:off x="1919817" y="4903464"/>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 name="Google Shape;107;p6"/>
          <p:cNvSpPr/>
          <p:nvPr/>
        </p:nvSpPr>
        <p:spPr>
          <a:xfrm>
            <a:off x="6461092" y="4771427"/>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 name="Google Shape;108;p6"/>
          <p:cNvSpPr/>
          <p:nvPr/>
        </p:nvSpPr>
        <p:spPr>
          <a:xfrm>
            <a:off x="412198" y="1593750"/>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 name="Google Shape;109;p6"/>
          <p:cNvSpPr/>
          <p:nvPr/>
        </p:nvSpPr>
        <p:spPr>
          <a:xfrm>
            <a:off x="4872225" y="326378"/>
            <a:ext cx="64293" cy="6429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 name="Google Shape;110;p6"/>
          <p:cNvSpPr/>
          <p:nvPr/>
        </p:nvSpPr>
        <p:spPr>
          <a:xfrm>
            <a:off x="370211" y="4106388"/>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 name="Google Shape;111;p6"/>
          <p:cNvSpPr/>
          <p:nvPr/>
        </p:nvSpPr>
        <p:spPr>
          <a:xfrm>
            <a:off x="965573" y="1218975"/>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 name="Google Shape;112;p6"/>
          <p:cNvSpPr/>
          <p:nvPr/>
        </p:nvSpPr>
        <p:spPr>
          <a:xfrm>
            <a:off x="2007997" y="189025"/>
            <a:ext cx="216636"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 name="Google Shape;113;p6"/>
          <p:cNvSpPr/>
          <p:nvPr/>
        </p:nvSpPr>
        <p:spPr>
          <a:xfrm>
            <a:off x="6035368" y="297660"/>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 name="Google Shape;114;p6"/>
          <p:cNvSpPr/>
          <p:nvPr/>
        </p:nvSpPr>
        <p:spPr>
          <a:xfrm>
            <a:off x="814925" y="539503"/>
            <a:ext cx="7432399" cy="500753"/>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 name="Google Shape;115;p6"/>
          <p:cNvSpPr/>
          <p:nvPr/>
        </p:nvSpPr>
        <p:spPr>
          <a:xfrm>
            <a:off x="1091993" y="595570"/>
            <a:ext cx="392151" cy="38862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 name="Google Shape;116;p6"/>
          <p:cNvSpPr txBox="1">
            <a:spLocks noGrp="1"/>
          </p:cNvSpPr>
          <p:nvPr>
            <p:ph type="title"/>
          </p:nvPr>
        </p:nvSpPr>
        <p:spPr>
          <a:xfrm>
            <a:off x="1541075" y="544291"/>
            <a:ext cx="64869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7" name="Google Shape;117;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four columns 8">
  <p:cSld name="CUSTOM_19">
    <p:bg>
      <p:bgPr>
        <a:solidFill>
          <a:schemeClr val="accent1"/>
        </a:solidFill>
        <a:effectLst/>
      </p:bgPr>
    </p:bg>
    <p:spTree>
      <p:nvGrpSpPr>
        <p:cNvPr id="1" name="Shape 1122"/>
        <p:cNvGrpSpPr/>
        <p:nvPr/>
      </p:nvGrpSpPr>
      <p:grpSpPr>
        <a:xfrm>
          <a:off x="0" y="0"/>
          <a:ext cx="0" cy="0"/>
          <a:chOff x="0" y="0"/>
          <a:chExt cx="0" cy="0"/>
        </a:xfrm>
      </p:grpSpPr>
      <p:sp>
        <p:nvSpPr>
          <p:cNvPr id="1123" name="Google Shape;1123;p51"/>
          <p:cNvSpPr/>
          <p:nvPr/>
        </p:nvSpPr>
        <p:spPr>
          <a:xfrm>
            <a:off x="270825" y="111595"/>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4" name="Google Shape;1124;p51"/>
          <p:cNvSpPr/>
          <p:nvPr/>
        </p:nvSpPr>
        <p:spPr>
          <a:xfrm>
            <a:off x="814925" y="539503"/>
            <a:ext cx="7432399" cy="500753"/>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5" name="Google Shape;1125;p51"/>
          <p:cNvSpPr/>
          <p:nvPr/>
        </p:nvSpPr>
        <p:spPr>
          <a:xfrm>
            <a:off x="1091993" y="595570"/>
            <a:ext cx="392151" cy="38862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6" name="Google Shape;1126;p51"/>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7" name="Google Shape;1127;p51"/>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8" name="Google Shape;1128;p51"/>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9" name="Google Shape;1129;p51"/>
          <p:cNvSpPr txBox="1">
            <a:spLocks noGrp="1"/>
          </p:cNvSpPr>
          <p:nvPr>
            <p:ph type="subTitle" idx="1"/>
          </p:nvPr>
        </p:nvSpPr>
        <p:spPr>
          <a:xfrm>
            <a:off x="1513019" y="2145245"/>
            <a:ext cx="2362200" cy="730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1130" name="Google Shape;1130;p51"/>
          <p:cNvSpPr txBox="1">
            <a:spLocks noGrp="1"/>
          </p:cNvSpPr>
          <p:nvPr>
            <p:ph type="subTitle" idx="2"/>
          </p:nvPr>
        </p:nvSpPr>
        <p:spPr>
          <a:xfrm>
            <a:off x="5241525" y="2144645"/>
            <a:ext cx="2359200" cy="73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1131" name="Google Shape;1131;p51"/>
          <p:cNvSpPr txBox="1">
            <a:spLocks noGrp="1"/>
          </p:cNvSpPr>
          <p:nvPr>
            <p:ph type="subTitle" idx="3"/>
          </p:nvPr>
        </p:nvSpPr>
        <p:spPr>
          <a:xfrm>
            <a:off x="1513019" y="3607071"/>
            <a:ext cx="2359200" cy="73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1132" name="Google Shape;1132;p51"/>
          <p:cNvSpPr txBox="1">
            <a:spLocks noGrp="1"/>
          </p:cNvSpPr>
          <p:nvPr>
            <p:ph type="subTitle" idx="4"/>
          </p:nvPr>
        </p:nvSpPr>
        <p:spPr>
          <a:xfrm>
            <a:off x="5241525" y="3605311"/>
            <a:ext cx="2359200" cy="73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1133" name="Google Shape;1133;p51"/>
          <p:cNvSpPr txBox="1">
            <a:spLocks noGrp="1"/>
          </p:cNvSpPr>
          <p:nvPr>
            <p:ph type="subTitle" idx="5"/>
          </p:nvPr>
        </p:nvSpPr>
        <p:spPr>
          <a:xfrm>
            <a:off x="5241525" y="3348549"/>
            <a:ext cx="2362200" cy="234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b="1">
                <a:solidFill>
                  <a:schemeClr val="accent1"/>
                </a:solidFill>
              </a:defRPr>
            </a:lvl1pPr>
            <a:lvl2pPr lvl="1" rtl="0">
              <a:lnSpc>
                <a:spcPct val="100000"/>
              </a:lnSpc>
              <a:spcBef>
                <a:spcPts val="0"/>
              </a:spcBef>
              <a:spcAft>
                <a:spcPts val="0"/>
              </a:spcAft>
              <a:buNone/>
              <a:defRPr b="1">
                <a:solidFill>
                  <a:schemeClr val="accent1"/>
                </a:solidFill>
              </a:defRPr>
            </a:lvl2pPr>
            <a:lvl3pPr lvl="2" rtl="0">
              <a:lnSpc>
                <a:spcPct val="100000"/>
              </a:lnSpc>
              <a:spcBef>
                <a:spcPts val="0"/>
              </a:spcBef>
              <a:spcAft>
                <a:spcPts val="0"/>
              </a:spcAft>
              <a:buNone/>
              <a:defRPr b="1">
                <a:solidFill>
                  <a:schemeClr val="accent1"/>
                </a:solidFill>
              </a:defRPr>
            </a:lvl3pPr>
            <a:lvl4pPr lvl="3" rtl="0">
              <a:lnSpc>
                <a:spcPct val="100000"/>
              </a:lnSpc>
              <a:spcBef>
                <a:spcPts val="0"/>
              </a:spcBef>
              <a:spcAft>
                <a:spcPts val="0"/>
              </a:spcAft>
              <a:buNone/>
              <a:defRPr b="1">
                <a:solidFill>
                  <a:schemeClr val="accent1"/>
                </a:solidFill>
              </a:defRPr>
            </a:lvl4pPr>
            <a:lvl5pPr lvl="4" rtl="0">
              <a:lnSpc>
                <a:spcPct val="100000"/>
              </a:lnSpc>
              <a:spcBef>
                <a:spcPts val="0"/>
              </a:spcBef>
              <a:spcAft>
                <a:spcPts val="0"/>
              </a:spcAft>
              <a:buNone/>
              <a:defRPr b="1">
                <a:solidFill>
                  <a:schemeClr val="accent1"/>
                </a:solidFill>
              </a:defRPr>
            </a:lvl5pPr>
            <a:lvl6pPr lvl="5" rtl="0">
              <a:lnSpc>
                <a:spcPct val="100000"/>
              </a:lnSpc>
              <a:spcBef>
                <a:spcPts val="0"/>
              </a:spcBef>
              <a:spcAft>
                <a:spcPts val="0"/>
              </a:spcAft>
              <a:buNone/>
              <a:defRPr b="1">
                <a:solidFill>
                  <a:schemeClr val="accent1"/>
                </a:solidFill>
              </a:defRPr>
            </a:lvl6pPr>
            <a:lvl7pPr lvl="6" rtl="0">
              <a:lnSpc>
                <a:spcPct val="100000"/>
              </a:lnSpc>
              <a:spcBef>
                <a:spcPts val="0"/>
              </a:spcBef>
              <a:spcAft>
                <a:spcPts val="0"/>
              </a:spcAft>
              <a:buNone/>
              <a:defRPr b="1">
                <a:solidFill>
                  <a:schemeClr val="accent1"/>
                </a:solidFill>
              </a:defRPr>
            </a:lvl7pPr>
            <a:lvl8pPr lvl="7" rtl="0">
              <a:lnSpc>
                <a:spcPct val="100000"/>
              </a:lnSpc>
              <a:spcBef>
                <a:spcPts val="0"/>
              </a:spcBef>
              <a:spcAft>
                <a:spcPts val="0"/>
              </a:spcAft>
              <a:buNone/>
              <a:defRPr b="1">
                <a:solidFill>
                  <a:schemeClr val="accent1"/>
                </a:solidFill>
              </a:defRPr>
            </a:lvl8pPr>
            <a:lvl9pPr lvl="8" rtl="0">
              <a:lnSpc>
                <a:spcPct val="100000"/>
              </a:lnSpc>
              <a:spcBef>
                <a:spcPts val="0"/>
              </a:spcBef>
              <a:spcAft>
                <a:spcPts val="0"/>
              </a:spcAft>
              <a:buNone/>
              <a:defRPr b="1">
                <a:solidFill>
                  <a:schemeClr val="accent1"/>
                </a:solidFill>
              </a:defRPr>
            </a:lvl9pPr>
          </a:lstStyle>
          <a:p/>
        </p:txBody>
      </p:sp>
      <p:sp>
        <p:nvSpPr>
          <p:cNvPr id="1134" name="Google Shape;1134;p51"/>
          <p:cNvSpPr txBox="1">
            <a:spLocks noGrp="1"/>
          </p:cNvSpPr>
          <p:nvPr>
            <p:ph type="subTitle" idx="6"/>
          </p:nvPr>
        </p:nvSpPr>
        <p:spPr>
          <a:xfrm>
            <a:off x="5241525" y="1888424"/>
            <a:ext cx="2362200" cy="234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b="1">
                <a:solidFill>
                  <a:schemeClr val="accent4"/>
                </a:solidFill>
              </a:defRPr>
            </a:lvl1pPr>
            <a:lvl2pPr lvl="1" rtl="0">
              <a:lnSpc>
                <a:spcPct val="100000"/>
              </a:lnSpc>
              <a:spcBef>
                <a:spcPts val="0"/>
              </a:spcBef>
              <a:spcAft>
                <a:spcPts val="0"/>
              </a:spcAft>
              <a:buNone/>
              <a:defRPr b="1">
                <a:solidFill>
                  <a:schemeClr val="accent4"/>
                </a:solidFill>
              </a:defRPr>
            </a:lvl2pPr>
            <a:lvl3pPr lvl="2" rtl="0">
              <a:lnSpc>
                <a:spcPct val="100000"/>
              </a:lnSpc>
              <a:spcBef>
                <a:spcPts val="0"/>
              </a:spcBef>
              <a:spcAft>
                <a:spcPts val="0"/>
              </a:spcAft>
              <a:buNone/>
              <a:defRPr b="1">
                <a:solidFill>
                  <a:schemeClr val="accent4"/>
                </a:solidFill>
              </a:defRPr>
            </a:lvl3pPr>
            <a:lvl4pPr lvl="3" rtl="0">
              <a:lnSpc>
                <a:spcPct val="100000"/>
              </a:lnSpc>
              <a:spcBef>
                <a:spcPts val="0"/>
              </a:spcBef>
              <a:spcAft>
                <a:spcPts val="0"/>
              </a:spcAft>
              <a:buNone/>
              <a:defRPr b="1">
                <a:solidFill>
                  <a:schemeClr val="accent4"/>
                </a:solidFill>
              </a:defRPr>
            </a:lvl4pPr>
            <a:lvl5pPr lvl="4" rtl="0">
              <a:lnSpc>
                <a:spcPct val="100000"/>
              </a:lnSpc>
              <a:spcBef>
                <a:spcPts val="0"/>
              </a:spcBef>
              <a:spcAft>
                <a:spcPts val="0"/>
              </a:spcAft>
              <a:buNone/>
              <a:defRPr b="1">
                <a:solidFill>
                  <a:schemeClr val="accent4"/>
                </a:solidFill>
              </a:defRPr>
            </a:lvl5pPr>
            <a:lvl6pPr lvl="5" rtl="0">
              <a:lnSpc>
                <a:spcPct val="100000"/>
              </a:lnSpc>
              <a:spcBef>
                <a:spcPts val="0"/>
              </a:spcBef>
              <a:spcAft>
                <a:spcPts val="0"/>
              </a:spcAft>
              <a:buNone/>
              <a:defRPr b="1">
                <a:solidFill>
                  <a:schemeClr val="accent4"/>
                </a:solidFill>
              </a:defRPr>
            </a:lvl6pPr>
            <a:lvl7pPr lvl="6" rtl="0">
              <a:lnSpc>
                <a:spcPct val="100000"/>
              </a:lnSpc>
              <a:spcBef>
                <a:spcPts val="0"/>
              </a:spcBef>
              <a:spcAft>
                <a:spcPts val="0"/>
              </a:spcAft>
              <a:buNone/>
              <a:defRPr b="1">
                <a:solidFill>
                  <a:schemeClr val="accent4"/>
                </a:solidFill>
              </a:defRPr>
            </a:lvl7pPr>
            <a:lvl8pPr lvl="7" rtl="0">
              <a:lnSpc>
                <a:spcPct val="100000"/>
              </a:lnSpc>
              <a:spcBef>
                <a:spcPts val="0"/>
              </a:spcBef>
              <a:spcAft>
                <a:spcPts val="0"/>
              </a:spcAft>
              <a:buNone/>
              <a:defRPr b="1">
                <a:solidFill>
                  <a:schemeClr val="accent4"/>
                </a:solidFill>
              </a:defRPr>
            </a:lvl8pPr>
            <a:lvl9pPr lvl="8" rtl="0">
              <a:lnSpc>
                <a:spcPct val="100000"/>
              </a:lnSpc>
              <a:spcBef>
                <a:spcPts val="0"/>
              </a:spcBef>
              <a:spcAft>
                <a:spcPts val="0"/>
              </a:spcAft>
              <a:buNone/>
              <a:defRPr b="1">
                <a:solidFill>
                  <a:schemeClr val="accent4"/>
                </a:solidFill>
              </a:defRPr>
            </a:lvl9pPr>
          </a:lstStyle>
          <a:p/>
        </p:txBody>
      </p:sp>
      <p:sp>
        <p:nvSpPr>
          <p:cNvPr id="1135" name="Google Shape;1135;p51"/>
          <p:cNvSpPr txBox="1">
            <a:spLocks noGrp="1"/>
          </p:cNvSpPr>
          <p:nvPr>
            <p:ph type="subTitle" idx="7"/>
          </p:nvPr>
        </p:nvSpPr>
        <p:spPr>
          <a:xfrm>
            <a:off x="1513019" y="1888424"/>
            <a:ext cx="2362200" cy="234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b="1">
                <a:solidFill>
                  <a:schemeClr val="accent3"/>
                </a:solidFill>
              </a:defRPr>
            </a:lvl1pPr>
            <a:lvl2pPr lvl="1" rtl="0">
              <a:lnSpc>
                <a:spcPct val="100000"/>
              </a:lnSpc>
              <a:spcBef>
                <a:spcPts val="0"/>
              </a:spcBef>
              <a:spcAft>
                <a:spcPts val="0"/>
              </a:spcAft>
              <a:buNone/>
              <a:defRPr b="1">
                <a:solidFill>
                  <a:schemeClr val="accent3"/>
                </a:solidFill>
              </a:defRPr>
            </a:lvl2pPr>
            <a:lvl3pPr lvl="2" rtl="0">
              <a:lnSpc>
                <a:spcPct val="100000"/>
              </a:lnSpc>
              <a:spcBef>
                <a:spcPts val="0"/>
              </a:spcBef>
              <a:spcAft>
                <a:spcPts val="0"/>
              </a:spcAft>
              <a:buNone/>
              <a:defRPr b="1">
                <a:solidFill>
                  <a:schemeClr val="accent3"/>
                </a:solidFill>
              </a:defRPr>
            </a:lvl3pPr>
            <a:lvl4pPr lvl="3" rtl="0">
              <a:lnSpc>
                <a:spcPct val="100000"/>
              </a:lnSpc>
              <a:spcBef>
                <a:spcPts val="0"/>
              </a:spcBef>
              <a:spcAft>
                <a:spcPts val="0"/>
              </a:spcAft>
              <a:buNone/>
              <a:defRPr b="1">
                <a:solidFill>
                  <a:schemeClr val="accent3"/>
                </a:solidFill>
              </a:defRPr>
            </a:lvl4pPr>
            <a:lvl5pPr lvl="4" rtl="0">
              <a:lnSpc>
                <a:spcPct val="100000"/>
              </a:lnSpc>
              <a:spcBef>
                <a:spcPts val="0"/>
              </a:spcBef>
              <a:spcAft>
                <a:spcPts val="0"/>
              </a:spcAft>
              <a:buNone/>
              <a:defRPr b="1">
                <a:solidFill>
                  <a:schemeClr val="accent3"/>
                </a:solidFill>
              </a:defRPr>
            </a:lvl5pPr>
            <a:lvl6pPr lvl="5" rtl="0">
              <a:lnSpc>
                <a:spcPct val="100000"/>
              </a:lnSpc>
              <a:spcBef>
                <a:spcPts val="0"/>
              </a:spcBef>
              <a:spcAft>
                <a:spcPts val="0"/>
              </a:spcAft>
              <a:buNone/>
              <a:defRPr b="1">
                <a:solidFill>
                  <a:schemeClr val="accent3"/>
                </a:solidFill>
              </a:defRPr>
            </a:lvl6pPr>
            <a:lvl7pPr lvl="6" rtl="0">
              <a:lnSpc>
                <a:spcPct val="100000"/>
              </a:lnSpc>
              <a:spcBef>
                <a:spcPts val="0"/>
              </a:spcBef>
              <a:spcAft>
                <a:spcPts val="0"/>
              </a:spcAft>
              <a:buNone/>
              <a:defRPr b="1">
                <a:solidFill>
                  <a:schemeClr val="accent3"/>
                </a:solidFill>
              </a:defRPr>
            </a:lvl7pPr>
            <a:lvl8pPr lvl="7" rtl="0">
              <a:lnSpc>
                <a:spcPct val="100000"/>
              </a:lnSpc>
              <a:spcBef>
                <a:spcPts val="0"/>
              </a:spcBef>
              <a:spcAft>
                <a:spcPts val="0"/>
              </a:spcAft>
              <a:buNone/>
              <a:defRPr b="1">
                <a:solidFill>
                  <a:schemeClr val="accent3"/>
                </a:solidFill>
              </a:defRPr>
            </a:lvl8pPr>
            <a:lvl9pPr lvl="8" rtl="0">
              <a:lnSpc>
                <a:spcPct val="100000"/>
              </a:lnSpc>
              <a:spcBef>
                <a:spcPts val="0"/>
              </a:spcBef>
              <a:spcAft>
                <a:spcPts val="0"/>
              </a:spcAft>
              <a:buNone/>
              <a:defRPr b="1">
                <a:solidFill>
                  <a:schemeClr val="accent3"/>
                </a:solidFill>
              </a:defRPr>
            </a:lvl9pPr>
          </a:lstStyle>
          <a:p/>
        </p:txBody>
      </p:sp>
      <p:sp>
        <p:nvSpPr>
          <p:cNvPr id="1136" name="Google Shape;1136;p51"/>
          <p:cNvSpPr txBox="1">
            <a:spLocks noGrp="1"/>
          </p:cNvSpPr>
          <p:nvPr>
            <p:ph type="subTitle" idx="8"/>
          </p:nvPr>
        </p:nvSpPr>
        <p:spPr>
          <a:xfrm>
            <a:off x="1513019" y="3348549"/>
            <a:ext cx="2359200" cy="234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b="1">
                <a:solidFill>
                  <a:schemeClr val="accent2"/>
                </a:solidFill>
              </a:defRPr>
            </a:lvl1pPr>
            <a:lvl2pPr lvl="1" rtl="0">
              <a:lnSpc>
                <a:spcPct val="100000"/>
              </a:lnSpc>
              <a:spcBef>
                <a:spcPts val="0"/>
              </a:spcBef>
              <a:spcAft>
                <a:spcPts val="0"/>
              </a:spcAft>
              <a:buNone/>
              <a:defRPr b="1">
                <a:solidFill>
                  <a:schemeClr val="accent2"/>
                </a:solidFill>
              </a:defRPr>
            </a:lvl2pPr>
            <a:lvl3pPr lvl="2" rtl="0">
              <a:lnSpc>
                <a:spcPct val="100000"/>
              </a:lnSpc>
              <a:spcBef>
                <a:spcPts val="0"/>
              </a:spcBef>
              <a:spcAft>
                <a:spcPts val="0"/>
              </a:spcAft>
              <a:buNone/>
              <a:defRPr b="1">
                <a:solidFill>
                  <a:schemeClr val="accent2"/>
                </a:solidFill>
              </a:defRPr>
            </a:lvl3pPr>
            <a:lvl4pPr lvl="3" rtl="0">
              <a:lnSpc>
                <a:spcPct val="100000"/>
              </a:lnSpc>
              <a:spcBef>
                <a:spcPts val="0"/>
              </a:spcBef>
              <a:spcAft>
                <a:spcPts val="0"/>
              </a:spcAft>
              <a:buNone/>
              <a:defRPr b="1">
                <a:solidFill>
                  <a:schemeClr val="accent2"/>
                </a:solidFill>
              </a:defRPr>
            </a:lvl4pPr>
            <a:lvl5pPr lvl="4" rtl="0">
              <a:lnSpc>
                <a:spcPct val="100000"/>
              </a:lnSpc>
              <a:spcBef>
                <a:spcPts val="0"/>
              </a:spcBef>
              <a:spcAft>
                <a:spcPts val="0"/>
              </a:spcAft>
              <a:buNone/>
              <a:defRPr b="1">
                <a:solidFill>
                  <a:schemeClr val="accent2"/>
                </a:solidFill>
              </a:defRPr>
            </a:lvl5pPr>
            <a:lvl6pPr lvl="5" rtl="0">
              <a:lnSpc>
                <a:spcPct val="100000"/>
              </a:lnSpc>
              <a:spcBef>
                <a:spcPts val="0"/>
              </a:spcBef>
              <a:spcAft>
                <a:spcPts val="0"/>
              </a:spcAft>
              <a:buNone/>
              <a:defRPr b="1">
                <a:solidFill>
                  <a:schemeClr val="accent2"/>
                </a:solidFill>
              </a:defRPr>
            </a:lvl6pPr>
            <a:lvl7pPr lvl="6" rtl="0">
              <a:lnSpc>
                <a:spcPct val="100000"/>
              </a:lnSpc>
              <a:spcBef>
                <a:spcPts val="0"/>
              </a:spcBef>
              <a:spcAft>
                <a:spcPts val="0"/>
              </a:spcAft>
              <a:buNone/>
              <a:defRPr b="1">
                <a:solidFill>
                  <a:schemeClr val="accent2"/>
                </a:solidFill>
              </a:defRPr>
            </a:lvl7pPr>
            <a:lvl8pPr lvl="7" rtl="0">
              <a:lnSpc>
                <a:spcPct val="100000"/>
              </a:lnSpc>
              <a:spcBef>
                <a:spcPts val="0"/>
              </a:spcBef>
              <a:spcAft>
                <a:spcPts val="0"/>
              </a:spcAft>
              <a:buNone/>
              <a:defRPr b="1">
                <a:solidFill>
                  <a:schemeClr val="accent2"/>
                </a:solidFill>
              </a:defRPr>
            </a:lvl8pPr>
            <a:lvl9pPr lvl="8" rtl="0">
              <a:lnSpc>
                <a:spcPct val="100000"/>
              </a:lnSpc>
              <a:spcBef>
                <a:spcPts val="0"/>
              </a:spcBef>
              <a:spcAft>
                <a:spcPts val="0"/>
              </a:spcAft>
              <a:buNone/>
              <a:defRPr b="1">
                <a:solidFill>
                  <a:schemeClr val="accent2"/>
                </a:solidFill>
              </a:defRPr>
            </a:lvl9pPr>
          </a:lstStyle>
          <a:p/>
        </p:txBody>
      </p:sp>
      <p:sp>
        <p:nvSpPr>
          <p:cNvPr id="1137" name="Google Shape;1137;p51"/>
          <p:cNvSpPr/>
          <p:nvPr/>
        </p:nvSpPr>
        <p:spPr>
          <a:xfrm>
            <a:off x="3728847" y="4696125"/>
            <a:ext cx="216636"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8" name="Google Shape;1138;p51"/>
          <p:cNvSpPr/>
          <p:nvPr/>
        </p:nvSpPr>
        <p:spPr>
          <a:xfrm>
            <a:off x="7409543" y="4903485"/>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9" name="Google Shape;1139;p51"/>
          <p:cNvSpPr/>
          <p:nvPr/>
        </p:nvSpPr>
        <p:spPr>
          <a:xfrm>
            <a:off x="488567" y="364013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0" name="Google Shape;1140;p51"/>
          <p:cNvSpPr/>
          <p:nvPr/>
        </p:nvSpPr>
        <p:spPr>
          <a:xfrm>
            <a:off x="721392" y="1316452"/>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1" name="Google Shape;1141;p51"/>
          <p:cNvSpPr/>
          <p:nvPr/>
        </p:nvSpPr>
        <p:spPr>
          <a:xfrm>
            <a:off x="380067" y="7798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2" name="Google Shape;1142;p51"/>
          <p:cNvSpPr/>
          <p:nvPr/>
        </p:nvSpPr>
        <p:spPr>
          <a:xfrm>
            <a:off x="795217" y="44396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3" name="Google Shape;1143;p51"/>
          <p:cNvSpPr/>
          <p:nvPr/>
        </p:nvSpPr>
        <p:spPr>
          <a:xfrm>
            <a:off x="1919817" y="4903464"/>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4" name="Google Shape;1144;p51"/>
          <p:cNvSpPr/>
          <p:nvPr/>
        </p:nvSpPr>
        <p:spPr>
          <a:xfrm>
            <a:off x="6461092" y="4771427"/>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5" name="Google Shape;1145;p51"/>
          <p:cNvSpPr/>
          <p:nvPr/>
        </p:nvSpPr>
        <p:spPr>
          <a:xfrm>
            <a:off x="412198" y="1593750"/>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6" name="Google Shape;1146;p51"/>
          <p:cNvSpPr/>
          <p:nvPr/>
        </p:nvSpPr>
        <p:spPr>
          <a:xfrm>
            <a:off x="4872225" y="326378"/>
            <a:ext cx="64293" cy="6429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7" name="Google Shape;1147;p51"/>
          <p:cNvSpPr/>
          <p:nvPr/>
        </p:nvSpPr>
        <p:spPr>
          <a:xfrm>
            <a:off x="370211" y="4106388"/>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8" name="Google Shape;1148;p51"/>
          <p:cNvSpPr/>
          <p:nvPr/>
        </p:nvSpPr>
        <p:spPr>
          <a:xfrm>
            <a:off x="965573" y="1218975"/>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9" name="Google Shape;1149;p51"/>
          <p:cNvSpPr/>
          <p:nvPr/>
        </p:nvSpPr>
        <p:spPr>
          <a:xfrm>
            <a:off x="2007997" y="189025"/>
            <a:ext cx="216636"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0" name="Google Shape;1150;p51"/>
          <p:cNvSpPr txBox="1">
            <a:spLocks noGrp="1"/>
          </p:cNvSpPr>
          <p:nvPr>
            <p:ph type="title"/>
          </p:nvPr>
        </p:nvSpPr>
        <p:spPr>
          <a:xfrm>
            <a:off x="1543600" y="541776"/>
            <a:ext cx="6483000" cy="47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3600"/>
              <a:buNone/>
              <a:defRPr b="1">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p:txBody>
      </p:sp>
      <p:sp>
        <p:nvSpPr>
          <p:cNvPr id="1151" name="Google Shape;1151;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three columns 3">
  <p:cSld name="CUSTOM_20">
    <p:bg>
      <p:bgPr>
        <a:solidFill>
          <a:schemeClr val="accent4"/>
        </a:solidFill>
        <a:effectLst/>
      </p:bgPr>
    </p:bg>
    <p:spTree>
      <p:nvGrpSpPr>
        <p:cNvPr id="1" name="Shape 1152"/>
        <p:cNvGrpSpPr/>
        <p:nvPr/>
      </p:nvGrpSpPr>
      <p:grpSpPr>
        <a:xfrm>
          <a:off x="0" y="0"/>
          <a:ext cx="0" cy="0"/>
          <a:chOff x="0" y="0"/>
          <a:chExt cx="0" cy="0"/>
        </a:xfrm>
      </p:grpSpPr>
      <p:sp>
        <p:nvSpPr>
          <p:cNvPr id="1153" name="Google Shape;1153;p52"/>
          <p:cNvSpPr/>
          <p:nvPr/>
        </p:nvSpPr>
        <p:spPr>
          <a:xfrm>
            <a:off x="270825" y="111595"/>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4" name="Google Shape;1154;p52"/>
          <p:cNvSpPr/>
          <p:nvPr/>
        </p:nvSpPr>
        <p:spPr>
          <a:xfrm>
            <a:off x="814925" y="539503"/>
            <a:ext cx="7432399" cy="500753"/>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5" name="Google Shape;1155;p52"/>
          <p:cNvSpPr/>
          <p:nvPr/>
        </p:nvSpPr>
        <p:spPr>
          <a:xfrm>
            <a:off x="1091993" y="595570"/>
            <a:ext cx="392151" cy="38862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6" name="Google Shape;1156;p52"/>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7" name="Google Shape;1157;p52"/>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8" name="Google Shape;1158;p52"/>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9" name="Google Shape;1159;p52"/>
          <p:cNvSpPr txBox="1">
            <a:spLocks noGrp="1"/>
          </p:cNvSpPr>
          <p:nvPr>
            <p:ph type="subTitle" idx="1"/>
          </p:nvPr>
        </p:nvSpPr>
        <p:spPr>
          <a:xfrm>
            <a:off x="3717099" y="1676075"/>
            <a:ext cx="3840000" cy="233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b="1">
                <a:solidFill>
                  <a:schemeClr val="accent1"/>
                </a:solidFill>
              </a:defRPr>
            </a:lvl1pPr>
            <a:lvl2pPr lvl="1" rtl="0">
              <a:lnSpc>
                <a:spcPct val="100000"/>
              </a:lnSpc>
              <a:spcBef>
                <a:spcPts val="0"/>
              </a:spcBef>
              <a:spcAft>
                <a:spcPts val="0"/>
              </a:spcAft>
              <a:buNone/>
              <a:defRPr b="1">
                <a:solidFill>
                  <a:schemeClr val="accent1"/>
                </a:solidFill>
              </a:defRPr>
            </a:lvl2pPr>
            <a:lvl3pPr lvl="2" rtl="0">
              <a:lnSpc>
                <a:spcPct val="100000"/>
              </a:lnSpc>
              <a:spcBef>
                <a:spcPts val="0"/>
              </a:spcBef>
              <a:spcAft>
                <a:spcPts val="0"/>
              </a:spcAft>
              <a:buNone/>
              <a:defRPr b="1">
                <a:solidFill>
                  <a:schemeClr val="accent1"/>
                </a:solidFill>
              </a:defRPr>
            </a:lvl3pPr>
            <a:lvl4pPr lvl="3" rtl="0">
              <a:lnSpc>
                <a:spcPct val="100000"/>
              </a:lnSpc>
              <a:spcBef>
                <a:spcPts val="0"/>
              </a:spcBef>
              <a:spcAft>
                <a:spcPts val="0"/>
              </a:spcAft>
              <a:buNone/>
              <a:defRPr b="1">
                <a:solidFill>
                  <a:schemeClr val="accent1"/>
                </a:solidFill>
              </a:defRPr>
            </a:lvl4pPr>
            <a:lvl5pPr lvl="4" rtl="0">
              <a:lnSpc>
                <a:spcPct val="100000"/>
              </a:lnSpc>
              <a:spcBef>
                <a:spcPts val="0"/>
              </a:spcBef>
              <a:spcAft>
                <a:spcPts val="0"/>
              </a:spcAft>
              <a:buNone/>
              <a:defRPr b="1">
                <a:solidFill>
                  <a:schemeClr val="accent1"/>
                </a:solidFill>
              </a:defRPr>
            </a:lvl5pPr>
            <a:lvl6pPr lvl="5" rtl="0">
              <a:lnSpc>
                <a:spcPct val="100000"/>
              </a:lnSpc>
              <a:spcBef>
                <a:spcPts val="0"/>
              </a:spcBef>
              <a:spcAft>
                <a:spcPts val="0"/>
              </a:spcAft>
              <a:buNone/>
              <a:defRPr b="1">
                <a:solidFill>
                  <a:schemeClr val="accent1"/>
                </a:solidFill>
              </a:defRPr>
            </a:lvl6pPr>
            <a:lvl7pPr lvl="6" rtl="0">
              <a:lnSpc>
                <a:spcPct val="100000"/>
              </a:lnSpc>
              <a:spcBef>
                <a:spcPts val="0"/>
              </a:spcBef>
              <a:spcAft>
                <a:spcPts val="0"/>
              </a:spcAft>
              <a:buNone/>
              <a:defRPr b="1">
                <a:solidFill>
                  <a:schemeClr val="accent1"/>
                </a:solidFill>
              </a:defRPr>
            </a:lvl7pPr>
            <a:lvl8pPr lvl="7" rtl="0">
              <a:lnSpc>
                <a:spcPct val="100000"/>
              </a:lnSpc>
              <a:spcBef>
                <a:spcPts val="0"/>
              </a:spcBef>
              <a:spcAft>
                <a:spcPts val="0"/>
              </a:spcAft>
              <a:buNone/>
              <a:defRPr b="1">
                <a:solidFill>
                  <a:schemeClr val="accent1"/>
                </a:solidFill>
              </a:defRPr>
            </a:lvl8pPr>
            <a:lvl9pPr lvl="8" rtl="0">
              <a:lnSpc>
                <a:spcPct val="100000"/>
              </a:lnSpc>
              <a:spcBef>
                <a:spcPts val="0"/>
              </a:spcBef>
              <a:spcAft>
                <a:spcPts val="0"/>
              </a:spcAft>
              <a:buNone/>
              <a:defRPr b="1">
                <a:solidFill>
                  <a:schemeClr val="accent1"/>
                </a:solidFill>
              </a:defRPr>
            </a:lvl9pPr>
          </a:lstStyle>
          <a:p/>
        </p:txBody>
      </p:sp>
      <p:sp>
        <p:nvSpPr>
          <p:cNvPr id="1160" name="Google Shape;1160;p52"/>
          <p:cNvSpPr txBox="1">
            <a:spLocks noGrp="1"/>
          </p:cNvSpPr>
          <p:nvPr>
            <p:ph type="subTitle" idx="2"/>
          </p:nvPr>
        </p:nvSpPr>
        <p:spPr>
          <a:xfrm>
            <a:off x="3717099" y="1961600"/>
            <a:ext cx="3840000" cy="39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solidFill>
                  <a:schemeClr val="dk2"/>
                </a:solidFill>
              </a:defRPr>
            </a:lvl1pPr>
            <a:lvl2pPr lvl="1" rtl="0">
              <a:lnSpc>
                <a:spcPct val="100000"/>
              </a:lnSpc>
              <a:spcBef>
                <a:spcPts val="0"/>
              </a:spcBef>
              <a:spcAft>
                <a:spcPts val="0"/>
              </a:spcAft>
              <a:buNone/>
              <a:defRPr sz="1600">
                <a:solidFill>
                  <a:schemeClr val="dk2"/>
                </a:solidFill>
              </a:defRPr>
            </a:lvl2pPr>
            <a:lvl3pPr lvl="2" rtl="0">
              <a:lnSpc>
                <a:spcPct val="100000"/>
              </a:lnSpc>
              <a:spcBef>
                <a:spcPts val="0"/>
              </a:spcBef>
              <a:spcAft>
                <a:spcPts val="0"/>
              </a:spcAft>
              <a:buNone/>
              <a:defRPr sz="1600">
                <a:solidFill>
                  <a:schemeClr val="dk2"/>
                </a:solidFill>
              </a:defRPr>
            </a:lvl3pPr>
            <a:lvl4pPr lvl="3" rtl="0">
              <a:lnSpc>
                <a:spcPct val="100000"/>
              </a:lnSpc>
              <a:spcBef>
                <a:spcPts val="0"/>
              </a:spcBef>
              <a:spcAft>
                <a:spcPts val="0"/>
              </a:spcAft>
              <a:buNone/>
              <a:defRPr sz="1600">
                <a:solidFill>
                  <a:schemeClr val="dk2"/>
                </a:solidFill>
              </a:defRPr>
            </a:lvl4pPr>
            <a:lvl5pPr lvl="4" rtl="0">
              <a:lnSpc>
                <a:spcPct val="100000"/>
              </a:lnSpc>
              <a:spcBef>
                <a:spcPts val="0"/>
              </a:spcBef>
              <a:spcAft>
                <a:spcPts val="0"/>
              </a:spcAft>
              <a:buNone/>
              <a:defRPr sz="1600">
                <a:solidFill>
                  <a:schemeClr val="dk2"/>
                </a:solidFill>
              </a:defRPr>
            </a:lvl5pPr>
            <a:lvl6pPr lvl="5" rtl="0">
              <a:lnSpc>
                <a:spcPct val="100000"/>
              </a:lnSpc>
              <a:spcBef>
                <a:spcPts val="0"/>
              </a:spcBef>
              <a:spcAft>
                <a:spcPts val="0"/>
              </a:spcAft>
              <a:buNone/>
              <a:defRPr sz="1600">
                <a:solidFill>
                  <a:schemeClr val="dk2"/>
                </a:solidFill>
              </a:defRPr>
            </a:lvl6pPr>
            <a:lvl7pPr lvl="6" rtl="0">
              <a:lnSpc>
                <a:spcPct val="100000"/>
              </a:lnSpc>
              <a:spcBef>
                <a:spcPts val="0"/>
              </a:spcBef>
              <a:spcAft>
                <a:spcPts val="0"/>
              </a:spcAft>
              <a:buNone/>
              <a:defRPr sz="1600">
                <a:solidFill>
                  <a:schemeClr val="dk2"/>
                </a:solidFill>
              </a:defRPr>
            </a:lvl7pPr>
            <a:lvl8pPr lvl="7" rtl="0">
              <a:lnSpc>
                <a:spcPct val="100000"/>
              </a:lnSpc>
              <a:spcBef>
                <a:spcPts val="0"/>
              </a:spcBef>
              <a:spcAft>
                <a:spcPts val="0"/>
              </a:spcAft>
              <a:buNone/>
              <a:defRPr sz="1600">
                <a:solidFill>
                  <a:schemeClr val="dk2"/>
                </a:solidFill>
              </a:defRPr>
            </a:lvl8pPr>
            <a:lvl9pPr lvl="8" rtl="0">
              <a:lnSpc>
                <a:spcPct val="100000"/>
              </a:lnSpc>
              <a:spcBef>
                <a:spcPts val="0"/>
              </a:spcBef>
              <a:spcAft>
                <a:spcPts val="0"/>
              </a:spcAft>
              <a:buNone/>
              <a:defRPr sz="1600">
                <a:solidFill>
                  <a:schemeClr val="dk2"/>
                </a:solidFill>
              </a:defRPr>
            </a:lvl9pPr>
          </a:lstStyle>
          <a:p/>
        </p:txBody>
      </p:sp>
      <p:sp>
        <p:nvSpPr>
          <p:cNvPr id="1161" name="Google Shape;1161;p52"/>
          <p:cNvSpPr txBox="1">
            <a:spLocks noGrp="1"/>
          </p:cNvSpPr>
          <p:nvPr>
            <p:ph type="subTitle" idx="3"/>
          </p:nvPr>
        </p:nvSpPr>
        <p:spPr>
          <a:xfrm>
            <a:off x="3717099" y="2738363"/>
            <a:ext cx="38400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b="1">
                <a:solidFill>
                  <a:schemeClr val="accent2"/>
                </a:solidFill>
              </a:defRPr>
            </a:lvl1pPr>
            <a:lvl2pPr lvl="1" rtl="0">
              <a:lnSpc>
                <a:spcPct val="100000"/>
              </a:lnSpc>
              <a:spcBef>
                <a:spcPts val="0"/>
              </a:spcBef>
              <a:spcAft>
                <a:spcPts val="0"/>
              </a:spcAft>
              <a:buNone/>
              <a:defRPr b="1">
                <a:solidFill>
                  <a:schemeClr val="accent2"/>
                </a:solidFill>
              </a:defRPr>
            </a:lvl2pPr>
            <a:lvl3pPr lvl="2" rtl="0">
              <a:lnSpc>
                <a:spcPct val="100000"/>
              </a:lnSpc>
              <a:spcBef>
                <a:spcPts val="0"/>
              </a:spcBef>
              <a:spcAft>
                <a:spcPts val="0"/>
              </a:spcAft>
              <a:buNone/>
              <a:defRPr b="1">
                <a:solidFill>
                  <a:schemeClr val="accent2"/>
                </a:solidFill>
              </a:defRPr>
            </a:lvl3pPr>
            <a:lvl4pPr lvl="3" rtl="0">
              <a:lnSpc>
                <a:spcPct val="100000"/>
              </a:lnSpc>
              <a:spcBef>
                <a:spcPts val="0"/>
              </a:spcBef>
              <a:spcAft>
                <a:spcPts val="0"/>
              </a:spcAft>
              <a:buNone/>
              <a:defRPr b="1">
                <a:solidFill>
                  <a:schemeClr val="accent2"/>
                </a:solidFill>
              </a:defRPr>
            </a:lvl4pPr>
            <a:lvl5pPr lvl="4" rtl="0">
              <a:lnSpc>
                <a:spcPct val="100000"/>
              </a:lnSpc>
              <a:spcBef>
                <a:spcPts val="0"/>
              </a:spcBef>
              <a:spcAft>
                <a:spcPts val="0"/>
              </a:spcAft>
              <a:buNone/>
              <a:defRPr b="1">
                <a:solidFill>
                  <a:schemeClr val="accent2"/>
                </a:solidFill>
              </a:defRPr>
            </a:lvl5pPr>
            <a:lvl6pPr lvl="5" rtl="0">
              <a:lnSpc>
                <a:spcPct val="100000"/>
              </a:lnSpc>
              <a:spcBef>
                <a:spcPts val="0"/>
              </a:spcBef>
              <a:spcAft>
                <a:spcPts val="0"/>
              </a:spcAft>
              <a:buNone/>
              <a:defRPr b="1">
                <a:solidFill>
                  <a:schemeClr val="accent2"/>
                </a:solidFill>
              </a:defRPr>
            </a:lvl6pPr>
            <a:lvl7pPr lvl="6" rtl="0">
              <a:lnSpc>
                <a:spcPct val="100000"/>
              </a:lnSpc>
              <a:spcBef>
                <a:spcPts val="0"/>
              </a:spcBef>
              <a:spcAft>
                <a:spcPts val="0"/>
              </a:spcAft>
              <a:buNone/>
              <a:defRPr b="1">
                <a:solidFill>
                  <a:schemeClr val="accent2"/>
                </a:solidFill>
              </a:defRPr>
            </a:lvl7pPr>
            <a:lvl8pPr lvl="7" rtl="0">
              <a:lnSpc>
                <a:spcPct val="100000"/>
              </a:lnSpc>
              <a:spcBef>
                <a:spcPts val="0"/>
              </a:spcBef>
              <a:spcAft>
                <a:spcPts val="0"/>
              </a:spcAft>
              <a:buNone/>
              <a:defRPr b="1">
                <a:solidFill>
                  <a:schemeClr val="accent2"/>
                </a:solidFill>
              </a:defRPr>
            </a:lvl8pPr>
            <a:lvl9pPr lvl="8" rtl="0">
              <a:lnSpc>
                <a:spcPct val="100000"/>
              </a:lnSpc>
              <a:spcBef>
                <a:spcPts val="0"/>
              </a:spcBef>
              <a:spcAft>
                <a:spcPts val="0"/>
              </a:spcAft>
              <a:buNone/>
              <a:defRPr b="1">
                <a:solidFill>
                  <a:schemeClr val="accent2"/>
                </a:solidFill>
              </a:defRPr>
            </a:lvl9pPr>
          </a:lstStyle>
          <a:p/>
        </p:txBody>
      </p:sp>
      <p:sp>
        <p:nvSpPr>
          <p:cNvPr id="1162" name="Google Shape;1162;p52"/>
          <p:cNvSpPr txBox="1">
            <a:spLocks noGrp="1"/>
          </p:cNvSpPr>
          <p:nvPr>
            <p:ph type="subTitle" idx="4"/>
          </p:nvPr>
        </p:nvSpPr>
        <p:spPr>
          <a:xfrm>
            <a:off x="3717099" y="3022388"/>
            <a:ext cx="3840000" cy="39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solidFill>
                  <a:schemeClr val="dk2"/>
                </a:solidFill>
              </a:defRPr>
            </a:lvl1pPr>
            <a:lvl2pPr lvl="1" rtl="0">
              <a:lnSpc>
                <a:spcPct val="100000"/>
              </a:lnSpc>
              <a:spcBef>
                <a:spcPts val="0"/>
              </a:spcBef>
              <a:spcAft>
                <a:spcPts val="0"/>
              </a:spcAft>
              <a:buNone/>
              <a:defRPr sz="1600">
                <a:solidFill>
                  <a:schemeClr val="dk2"/>
                </a:solidFill>
              </a:defRPr>
            </a:lvl2pPr>
            <a:lvl3pPr lvl="2" rtl="0">
              <a:lnSpc>
                <a:spcPct val="100000"/>
              </a:lnSpc>
              <a:spcBef>
                <a:spcPts val="0"/>
              </a:spcBef>
              <a:spcAft>
                <a:spcPts val="0"/>
              </a:spcAft>
              <a:buNone/>
              <a:defRPr sz="1600">
                <a:solidFill>
                  <a:schemeClr val="dk2"/>
                </a:solidFill>
              </a:defRPr>
            </a:lvl3pPr>
            <a:lvl4pPr lvl="3" rtl="0">
              <a:lnSpc>
                <a:spcPct val="100000"/>
              </a:lnSpc>
              <a:spcBef>
                <a:spcPts val="0"/>
              </a:spcBef>
              <a:spcAft>
                <a:spcPts val="0"/>
              </a:spcAft>
              <a:buNone/>
              <a:defRPr sz="1600">
                <a:solidFill>
                  <a:schemeClr val="dk2"/>
                </a:solidFill>
              </a:defRPr>
            </a:lvl4pPr>
            <a:lvl5pPr lvl="4" rtl="0">
              <a:lnSpc>
                <a:spcPct val="100000"/>
              </a:lnSpc>
              <a:spcBef>
                <a:spcPts val="0"/>
              </a:spcBef>
              <a:spcAft>
                <a:spcPts val="0"/>
              </a:spcAft>
              <a:buNone/>
              <a:defRPr sz="1600">
                <a:solidFill>
                  <a:schemeClr val="dk2"/>
                </a:solidFill>
              </a:defRPr>
            </a:lvl5pPr>
            <a:lvl6pPr lvl="5" rtl="0">
              <a:lnSpc>
                <a:spcPct val="100000"/>
              </a:lnSpc>
              <a:spcBef>
                <a:spcPts val="0"/>
              </a:spcBef>
              <a:spcAft>
                <a:spcPts val="0"/>
              </a:spcAft>
              <a:buNone/>
              <a:defRPr sz="1600">
                <a:solidFill>
                  <a:schemeClr val="dk2"/>
                </a:solidFill>
              </a:defRPr>
            </a:lvl6pPr>
            <a:lvl7pPr lvl="6" rtl="0">
              <a:lnSpc>
                <a:spcPct val="100000"/>
              </a:lnSpc>
              <a:spcBef>
                <a:spcPts val="0"/>
              </a:spcBef>
              <a:spcAft>
                <a:spcPts val="0"/>
              </a:spcAft>
              <a:buNone/>
              <a:defRPr sz="1600">
                <a:solidFill>
                  <a:schemeClr val="dk2"/>
                </a:solidFill>
              </a:defRPr>
            </a:lvl7pPr>
            <a:lvl8pPr lvl="7" rtl="0">
              <a:lnSpc>
                <a:spcPct val="100000"/>
              </a:lnSpc>
              <a:spcBef>
                <a:spcPts val="0"/>
              </a:spcBef>
              <a:spcAft>
                <a:spcPts val="0"/>
              </a:spcAft>
              <a:buNone/>
              <a:defRPr sz="1600">
                <a:solidFill>
                  <a:schemeClr val="dk2"/>
                </a:solidFill>
              </a:defRPr>
            </a:lvl8pPr>
            <a:lvl9pPr lvl="8" rtl="0">
              <a:lnSpc>
                <a:spcPct val="100000"/>
              </a:lnSpc>
              <a:spcBef>
                <a:spcPts val="0"/>
              </a:spcBef>
              <a:spcAft>
                <a:spcPts val="0"/>
              </a:spcAft>
              <a:buNone/>
              <a:defRPr sz="1600">
                <a:solidFill>
                  <a:schemeClr val="dk2"/>
                </a:solidFill>
              </a:defRPr>
            </a:lvl9pPr>
          </a:lstStyle>
          <a:p/>
        </p:txBody>
      </p:sp>
      <p:sp>
        <p:nvSpPr>
          <p:cNvPr id="1163" name="Google Shape;1163;p52"/>
          <p:cNvSpPr txBox="1">
            <a:spLocks noGrp="1"/>
          </p:cNvSpPr>
          <p:nvPr>
            <p:ph type="subTitle" idx="5"/>
          </p:nvPr>
        </p:nvSpPr>
        <p:spPr>
          <a:xfrm>
            <a:off x="3717099" y="3796150"/>
            <a:ext cx="3840000" cy="233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b="1">
                <a:solidFill>
                  <a:schemeClr val="accent4"/>
                </a:solidFill>
              </a:defRPr>
            </a:lvl1pPr>
            <a:lvl2pPr lvl="1" rtl="0">
              <a:lnSpc>
                <a:spcPct val="100000"/>
              </a:lnSpc>
              <a:spcBef>
                <a:spcPts val="0"/>
              </a:spcBef>
              <a:spcAft>
                <a:spcPts val="0"/>
              </a:spcAft>
              <a:buNone/>
              <a:defRPr b="1">
                <a:solidFill>
                  <a:schemeClr val="accent4"/>
                </a:solidFill>
              </a:defRPr>
            </a:lvl2pPr>
            <a:lvl3pPr lvl="2" rtl="0">
              <a:lnSpc>
                <a:spcPct val="100000"/>
              </a:lnSpc>
              <a:spcBef>
                <a:spcPts val="0"/>
              </a:spcBef>
              <a:spcAft>
                <a:spcPts val="0"/>
              </a:spcAft>
              <a:buNone/>
              <a:defRPr b="1">
                <a:solidFill>
                  <a:schemeClr val="accent4"/>
                </a:solidFill>
              </a:defRPr>
            </a:lvl3pPr>
            <a:lvl4pPr lvl="3" rtl="0">
              <a:lnSpc>
                <a:spcPct val="100000"/>
              </a:lnSpc>
              <a:spcBef>
                <a:spcPts val="0"/>
              </a:spcBef>
              <a:spcAft>
                <a:spcPts val="0"/>
              </a:spcAft>
              <a:buNone/>
              <a:defRPr b="1">
                <a:solidFill>
                  <a:schemeClr val="accent4"/>
                </a:solidFill>
              </a:defRPr>
            </a:lvl4pPr>
            <a:lvl5pPr lvl="4" rtl="0">
              <a:lnSpc>
                <a:spcPct val="100000"/>
              </a:lnSpc>
              <a:spcBef>
                <a:spcPts val="0"/>
              </a:spcBef>
              <a:spcAft>
                <a:spcPts val="0"/>
              </a:spcAft>
              <a:buNone/>
              <a:defRPr b="1">
                <a:solidFill>
                  <a:schemeClr val="accent4"/>
                </a:solidFill>
              </a:defRPr>
            </a:lvl5pPr>
            <a:lvl6pPr lvl="5" rtl="0">
              <a:lnSpc>
                <a:spcPct val="100000"/>
              </a:lnSpc>
              <a:spcBef>
                <a:spcPts val="0"/>
              </a:spcBef>
              <a:spcAft>
                <a:spcPts val="0"/>
              </a:spcAft>
              <a:buNone/>
              <a:defRPr b="1">
                <a:solidFill>
                  <a:schemeClr val="accent4"/>
                </a:solidFill>
              </a:defRPr>
            </a:lvl6pPr>
            <a:lvl7pPr lvl="6" rtl="0">
              <a:lnSpc>
                <a:spcPct val="100000"/>
              </a:lnSpc>
              <a:spcBef>
                <a:spcPts val="0"/>
              </a:spcBef>
              <a:spcAft>
                <a:spcPts val="0"/>
              </a:spcAft>
              <a:buNone/>
              <a:defRPr b="1">
                <a:solidFill>
                  <a:schemeClr val="accent4"/>
                </a:solidFill>
              </a:defRPr>
            </a:lvl7pPr>
            <a:lvl8pPr lvl="7" rtl="0">
              <a:lnSpc>
                <a:spcPct val="100000"/>
              </a:lnSpc>
              <a:spcBef>
                <a:spcPts val="0"/>
              </a:spcBef>
              <a:spcAft>
                <a:spcPts val="0"/>
              </a:spcAft>
              <a:buNone/>
              <a:defRPr b="1">
                <a:solidFill>
                  <a:schemeClr val="accent4"/>
                </a:solidFill>
              </a:defRPr>
            </a:lvl8pPr>
            <a:lvl9pPr lvl="8" rtl="0">
              <a:lnSpc>
                <a:spcPct val="100000"/>
              </a:lnSpc>
              <a:spcBef>
                <a:spcPts val="0"/>
              </a:spcBef>
              <a:spcAft>
                <a:spcPts val="0"/>
              </a:spcAft>
              <a:buNone/>
              <a:defRPr b="1">
                <a:solidFill>
                  <a:schemeClr val="accent4"/>
                </a:solidFill>
              </a:defRPr>
            </a:lvl9pPr>
          </a:lstStyle>
          <a:p/>
        </p:txBody>
      </p:sp>
      <p:sp>
        <p:nvSpPr>
          <p:cNvPr id="1164" name="Google Shape;1164;p52"/>
          <p:cNvSpPr txBox="1">
            <a:spLocks noGrp="1"/>
          </p:cNvSpPr>
          <p:nvPr>
            <p:ph type="subTitle" idx="6"/>
          </p:nvPr>
        </p:nvSpPr>
        <p:spPr>
          <a:xfrm>
            <a:off x="3717099" y="4081675"/>
            <a:ext cx="3840000" cy="39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solidFill>
                  <a:schemeClr val="dk2"/>
                </a:solidFill>
              </a:defRPr>
            </a:lvl1pPr>
            <a:lvl2pPr lvl="1" rtl="0">
              <a:lnSpc>
                <a:spcPct val="100000"/>
              </a:lnSpc>
              <a:spcBef>
                <a:spcPts val="0"/>
              </a:spcBef>
              <a:spcAft>
                <a:spcPts val="0"/>
              </a:spcAft>
              <a:buNone/>
              <a:defRPr sz="1600">
                <a:solidFill>
                  <a:schemeClr val="dk2"/>
                </a:solidFill>
              </a:defRPr>
            </a:lvl2pPr>
            <a:lvl3pPr lvl="2" rtl="0">
              <a:lnSpc>
                <a:spcPct val="100000"/>
              </a:lnSpc>
              <a:spcBef>
                <a:spcPts val="0"/>
              </a:spcBef>
              <a:spcAft>
                <a:spcPts val="0"/>
              </a:spcAft>
              <a:buNone/>
              <a:defRPr sz="1600">
                <a:solidFill>
                  <a:schemeClr val="dk2"/>
                </a:solidFill>
              </a:defRPr>
            </a:lvl3pPr>
            <a:lvl4pPr lvl="3" rtl="0">
              <a:lnSpc>
                <a:spcPct val="100000"/>
              </a:lnSpc>
              <a:spcBef>
                <a:spcPts val="0"/>
              </a:spcBef>
              <a:spcAft>
                <a:spcPts val="0"/>
              </a:spcAft>
              <a:buNone/>
              <a:defRPr sz="1600">
                <a:solidFill>
                  <a:schemeClr val="dk2"/>
                </a:solidFill>
              </a:defRPr>
            </a:lvl4pPr>
            <a:lvl5pPr lvl="4" rtl="0">
              <a:lnSpc>
                <a:spcPct val="100000"/>
              </a:lnSpc>
              <a:spcBef>
                <a:spcPts val="0"/>
              </a:spcBef>
              <a:spcAft>
                <a:spcPts val="0"/>
              </a:spcAft>
              <a:buNone/>
              <a:defRPr sz="1600">
                <a:solidFill>
                  <a:schemeClr val="dk2"/>
                </a:solidFill>
              </a:defRPr>
            </a:lvl5pPr>
            <a:lvl6pPr lvl="5" rtl="0">
              <a:lnSpc>
                <a:spcPct val="100000"/>
              </a:lnSpc>
              <a:spcBef>
                <a:spcPts val="0"/>
              </a:spcBef>
              <a:spcAft>
                <a:spcPts val="0"/>
              </a:spcAft>
              <a:buNone/>
              <a:defRPr sz="1600">
                <a:solidFill>
                  <a:schemeClr val="dk2"/>
                </a:solidFill>
              </a:defRPr>
            </a:lvl6pPr>
            <a:lvl7pPr lvl="6" rtl="0">
              <a:lnSpc>
                <a:spcPct val="100000"/>
              </a:lnSpc>
              <a:spcBef>
                <a:spcPts val="0"/>
              </a:spcBef>
              <a:spcAft>
                <a:spcPts val="0"/>
              </a:spcAft>
              <a:buNone/>
              <a:defRPr sz="1600">
                <a:solidFill>
                  <a:schemeClr val="dk2"/>
                </a:solidFill>
              </a:defRPr>
            </a:lvl7pPr>
            <a:lvl8pPr lvl="7" rtl="0">
              <a:lnSpc>
                <a:spcPct val="100000"/>
              </a:lnSpc>
              <a:spcBef>
                <a:spcPts val="0"/>
              </a:spcBef>
              <a:spcAft>
                <a:spcPts val="0"/>
              </a:spcAft>
              <a:buNone/>
              <a:defRPr sz="1600">
                <a:solidFill>
                  <a:schemeClr val="dk2"/>
                </a:solidFill>
              </a:defRPr>
            </a:lvl8pPr>
            <a:lvl9pPr lvl="8" rtl="0">
              <a:lnSpc>
                <a:spcPct val="100000"/>
              </a:lnSpc>
              <a:spcBef>
                <a:spcPts val="0"/>
              </a:spcBef>
              <a:spcAft>
                <a:spcPts val="0"/>
              </a:spcAft>
              <a:buNone/>
              <a:defRPr sz="1600">
                <a:solidFill>
                  <a:schemeClr val="dk2"/>
                </a:solidFill>
              </a:defRPr>
            </a:lvl9pPr>
          </a:lstStyle>
          <a:p/>
        </p:txBody>
      </p:sp>
      <p:grpSp>
        <p:nvGrpSpPr>
          <p:cNvPr id="1165" name="Google Shape;1165;p52"/>
          <p:cNvGrpSpPr/>
          <p:nvPr/>
        </p:nvGrpSpPr>
        <p:grpSpPr>
          <a:xfrm>
            <a:off x="370211" y="189025"/>
            <a:ext cx="7454477" cy="4778747"/>
            <a:chOff x="370211" y="189025"/>
            <a:chExt cx="7454477" cy="4778747"/>
          </a:xfrm>
        </p:grpSpPr>
        <p:sp>
          <p:nvSpPr>
            <p:cNvPr id="1166" name="Google Shape;1166;p52"/>
            <p:cNvSpPr/>
            <p:nvPr/>
          </p:nvSpPr>
          <p:spPr>
            <a:xfrm>
              <a:off x="3728847" y="4696125"/>
              <a:ext cx="216636"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 name="Google Shape;1167;p52"/>
            <p:cNvSpPr/>
            <p:nvPr/>
          </p:nvSpPr>
          <p:spPr>
            <a:xfrm>
              <a:off x="7409543" y="4903485"/>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 name="Google Shape;1168;p52"/>
            <p:cNvSpPr/>
            <p:nvPr/>
          </p:nvSpPr>
          <p:spPr>
            <a:xfrm>
              <a:off x="488567" y="364013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 name="Google Shape;1169;p52"/>
            <p:cNvSpPr/>
            <p:nvPr/>
          </p:nvSpPr>
          <p:spPr>
            <a:xfrm>
              <a:off x="721392" y="1316452"/>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 name="Google Shape;1170;p52"/>
            <p:cNvSpPr/>
            <p:nvPr/>
          </p:nvSpPr>
          <p:spPr>
            <a:xfrm>
              <a:off x="380067" y="7798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 name="Google Shape;1171;p52"/>
            <p:cNvSpPr/>
            <p:nvPr/>
          </p:nvSpPr>
          <p:spPr>
            <a:xfrm>
              <a:off x="795217" y="44396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2" name="Google Shape;1172;p52"/>
            <p:cNvSpPr/>
            <p:nvPr/>
          </p:nvSpPr>
          <p:spPr>
            <a:xfrm>
              <a:off x="1919817" y="4903464"/>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 name="Google Shape;1173;p52"/>
            <p:cNvSpPr/>
            <p:nvPr/>
          </p:nvSpPr>
          <p:spPr>
            <a:xfrm>
              <a:off x="6461092" y="4771427"/>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 name="Google Shape;1174;p52"/>
            <p:cNvSpPr/>
            <p:nvPr/>
          </p:nvSpPr>
          <p:spPr>
            <a:xfrm>
              <a:off x="412198" y="1593750"/>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 name="Google Shape;1175;p52"/>
            <p:cNvSpPr/>
            <p:nvPr/>
          </p:nvSpPr>
          <p:spPr>
            <a:xfrm>
              <a:off x="4872225" y="326378"/>
              <a:ext cx="64293" cy="6429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 name="Google Shape;1176;p52"/>
            <p:cNvSpPr/>
            <p:nvPr/>
          </p:nvSpPr>
          <p:spPr>
            <a:xfrm>
              <a:off x="370211" y="4106388"/>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52"/>
            <p:cNvSpPr/>
            <p:nvPr/>
          </p:nvSpPr>
          <p:spPr>
            <a:xfrm>
              <a:off x="965573" y="1218975"/>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 name="Google Shape;1178;p52"/>
            <p:cNvSpPr/>
            <p:nvPr/>
          </p:nvSpPr>
          <p:spPr>
            <a:xfrm>
              <a:off x="2007997" y="189025"/>
              <a:ext cx="216636"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79" name="Google Shape;1179;p52"/>
          <p:cNvSpPr txBox="1">
            <a:spLocks noGrp="1"/>
          </p:cNvSpPr>
          <p:nvPr>
            <p:ph type="title"/>
          </p:nvPr>
        </p:nvSpPr>
        <p:spPr>
          <a:xfrm>
            <a:off x="1543600" y="541776"/>
            <a:ext cx="6483000" cy="47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4"/>
              </a:buClr>
              <a:buSzPts val="3600"/>
              <a:buNone/>
              <a:defRPr b="1">
                <a:solidFill>
                  <a:schemeClr val="accent4"/>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1180" name="Google Shape;1180;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text 10">
  <p:cSld name="CUSTOM_21">
    <p:bg>
      <p:bgPr>
        <a:solidFill>
          <a:schemeClr val="accent4"/>
        </a:solidFill>
        <a:effectLst/>
      </p:bgPr>
    </p:bg>
    <p:spTree>
      <p:nvGrpSpPr>
        <p:cNvPr id="1" name="Shape 1181"/>
        <p:cNvGrpSpPr/>
        <p:nvPr/>
      </p:nvGrpSpPr>
      <p:grpSpPr>
        <a:xfrm>
          <a:off x="0" y="0"/>
          <a:ext cx="0" cy="0"/>
          <a:chOff x="0" y="0"/>
          <a:chExt cx="0" cy="0"/>
        </a:xfrm>
      </p:grpSpPr>
      <p:sp>
        <p:nvSpPr>
          <p:cNvPr id="1182" name="Google Shape;1182;p53"/>
          <p:cNvSpPr/>
          <p:nvPr/>
        </p:nvSpPr>
        <p:spPr>
          <a:xfrm>
            <a:off x="270825" y="111595"/>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 name="Google Shape;1183;p53"/>
          <p:cNvSpPr/>
          <p:nvPr/>
        </p:nvSpPr>
        <p:spPr>
          <a:xfrm>
            <a:off x="814925" y="539503"/>
            <a:ext cx="7432399" cy="500753"/>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 name="Google Shape;1184;p53"/>
          <p:cNvSpPr/>
          <p:nvPr/>
        </p:nvSpPr>
        <p:spPr>
          <a:xfrm>
            <a:off x="1091993" y="595570"/>
            <a:ext cx="392151" cy="38862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 name="Google Shape;1185;p53"/>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6" name="Google Shape;1186;p53"/>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7" name="Google Shape;1187;p53"/>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 name="Google Shape;1188;p53"/>
          <p:cNvSpPr txBox="1">
            <a:spLocks noGrp="1"/>
          </p:cNvSpPr>
          <p:nvPr>
            <p:ph type="subTitle" idx="1"/>
          </p:nvPr>
        </p:nvSpPr>
        <p:spPr>
          <a:xfrm>
            <a:off x="1480150" y="2515800"/>
            <a:ext cx="2457300" cy="1417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600"/>
            </a:lvl1pPr>
            <a:lvl2pPr lvl="1" algn="r" rtl="0">
              <a:lnSpc>
                <a:spcPct val="100000"/>
              </a:lnSpc>
              <a:spcBef>
                <a:spcPts val="0"/>
              </a:spcBef>
              <a:spcAft>
                <a:spcPts val="0"/>
              </a:spcAft>
              <a:buNone/>
              <a:defRPr sz="1600"/>
            </a:lvl2pPr>
            <a:lvl3pPr lvl="2" algn="r" rtl="0">
              <a:lnSpc>
                <a:spcPct val="100000"/>
              </a:lnSpc>
              <a:spcBef>
                <a:spcPts val="0"/>
              </a:spcBef>
              <a:spcAft>
                <a:spcPts val="0"/>
              </a:spcAft>
              <a:buNone/>
              <a:defRPr sz="1600"/>
            </a:lvl3pPr>
            <a:lvl4pPr lvl="3" algn="r" rtl="0">
              <a:lnSpc>
                <a:spcPct val="100000"/>
              </a:lnSpc>
              <a:spcBef>
                <a:spcPts val="0"/>
              </a:spcBef>
              <a:spcAft>
                <a:spcPts val="0"/>
              </a:spcAft>
              <a:buNone/>
              <a:defRPr sz="1600"/>
            </a:lvl4pPr>
            <a:lvl5pPr lvl="4" algn="r" rtl="0">
              <a:lnSpc>
                <a:spcPct val="100000"/>
              </a:lnSpc>
              <a:spcBef>
                <a:spcPts val="0"/>
              </a:spcBef>
              <a:spcAft>
                <a:spcPts val="0"/>
              </a:spcAft>
              <a:buNone/>
              <a:defRPr sz="1600"/>
            </a:lvl5pPr>
            <a:lvl6pPr lvl="5" algn="r" rtl="0">
              <a:lnSpc>
                <a:spcPct val="100000"/>
              </a:lnSpc>
              <a:spcBef>
                <a:spcPts val="0"/>
              </a:spcBef>
              <a:spcAft>
                <a:spcPts val="0"/>
              </a:spcAft>
              <a:buNone/>
              <a:defRPr sz="1600"/>
            </a:lvl6pPr>
            <a:lvl7pPr lvl="6" algn="r" rtl="0">
              <a:lnSpc>
                <a:spcPct val="100000"/>
              </a:lnSpc>
              <a:spcBef>
                <a:spcPts val="0"/>
              </a:spcBef>
              <a:spcAft>
                <a:spcPts val="0"/>
              </a:spcAft>
              <a:buNone/>
              <a:defRPr sz="1600"/>
            </a:lvl7pPr>
            <a:lvl8pPr lvl="7" algn="r" rtl="0">
              <a:lnSpc>
                <a:spcPct val="100000"/>
              </a:lnSpc>
              <a:spcBef>
                <a:spcPts val="0"/>
              </a:spcBef>
              <a:spcAft>
                <a:spcPts val="0"/>
              </a:spcAft>
              <a:buNone/>
              <a:defRPr sz="1600"/>
            </a:lvl8pPr>
            <a:lvl9pPr lvl="8" algn="r" rtl="0">
              <a:lnSpc>
                <a:spcPct val="100000"/>
              </a:lnSpc>
              <a:spcBef>
                <a:spcPts val="0"/>
              </a:spcBef>
              <a:spcAft>
                <a:spcPts val="0"/>
              </a:spcAft>
              <a:buNone/>
              <a:defRPr sz="1600"/>
            </a:lvl9pPr>
          </a:lstStyle>
          <a:p/>
        </p:txBody>
      </p:sp>
      <p:sp>
        <p:nvSpPr>
          <p:cNvPr id="1189" name="Google Shape;1189;p53"/>
          <p:cNvSpPr txBox="1">
            <a:spLocks noGrp="1"/>
          </p:cNvSpPr>
          <p:nvPr>
            <p:ph type="subTitle" idx="2"/>
          </p:nvPr>
        </p:nvSpPr>
        <p:spPr>
          <a:xfrm>
            <a:off x="1480150" y="2238100"/>
            <a:ext cx="2457300" cy="23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b="1">
                <a:solidFill>
                  <a:schemeClr val="accent1"/>
                </a:solidFill>
              </a:defRPr>
            </a:lvl1pPr>
            <a:lvl2pPr lvl="1" algn="r" rtl="0">
              <a:lnSpc>
                <a:spcPct val="100000"/>
              </a:lnSpc>
              <a:spcBef>
                <a:spcPts val="0"/>
              </a:spcBef>
              <a:spcAft>
                <a:spcPts val="0"/>
              </a:spcAft>
              <a:buNone/>
              <a:defRPr b="1">
                <a:solidFill>
                  <a:schemeClr val="accent4"/>
                </a:solidFill>
              </a:defRPr>
            </a:lvl2pPr>
            <a:lvl3pPr lvl="2" algn="r" rtl="0">
              <a:lnSpc>
                <a:spcPct val="100000"/>
              </a:lnSpc>
              <a:spcBef>
                <a:spcPts val="0"/>
              </a:spcBef>
              <a:spcAft>
                <a:spcPts val="0"/>
              </a:spcAft>
              <a:buNone/>
              <a:defRPr b="1">
                <a:solidFill>
                  <a:schemeClr val="accent4"/>
                </a:solidFill>
              </a:defRPr>
            </a:lvl3pPr>
            <a:lvl4pPr lvl="3" algn="r" rtl="0">
              <a:lnSpc>
                <a:spcPct val="100000"/>
              </a:lnSpc>
              <a:spcBef>
                <a:spcPts val="0"/>
              </a:spcBef>
              <a:spcAft>
                <a:spcPts val="0"/>
              </a:spcAft>
              <a:buNone/>
              <a:defRPr b="1">
                <a:solidFill>
                  <a:schemeClr val="accent4"/>
                </a:solidFill>
              </a:defRPr>
            </a:lvl4pPr>
            <a:lvl5pPr lvl="4" algn="r" rtl="0">
              <a:lnSpc>
                <a:spcPct val="100000"/>
              </a:lnSpc>
              <a:spcBef>
                <a:spcPts val="0"/>
              </a:spcBef>
              <a:spcAft>
                <a:spcPts val="0"/>
              </a:spcAft>
              <a:buNone/>
              <a:defRPr b="1">
                <a:solidFill>
                  <a:schemeClr val="accent4"/>
                </a:solidFill>
              </a:defRPr>
            </a:lvl5pPr>
            <a:lvl6pPr lvl="5" algn="r" rtl="0">
              <a:lnSpc>
                <a:spcPct val="100000"/>
              </a:lnSpc>
              <a:spcBef>
                <a:spcPts val="0"/>
              </a:spcBef>
              <a:spcAft>
                <a:spcPts val="0"/>
              </a:spcAft>
              <a:buNone/>
              <a:defRPr b="1">
                <a:solidFill>
                  <a:schemeClr val="accent4"/>
                </a:solidFill>
              </a:defRPr>
            </a:lvl6pPr>
            <a:lvl7pPr lvl="6" algn="r" rtl="0">
              <a:lnSpc>
                <a:spcPct val="100000"/>
              </a:lnSpc>
              <a:spcBef>
                <a:spcPts val="0"/>
              </a:spcBef>
              <a:spcAft>
                <a:spcPts val="0"/>
              </a:spcAft>
              <a:buNone/>
              <a:defRPr b="1">
                <a:solidFill>
                  <a:schemeClr val="accent4"/>
                </a:solidFill>
              </a:defRPr>
            </a:lvl7pPr>
            <a:lvl8pPr lvl="7" algn="r" rtl="0">
              <a:lnSpc>
                <a:spcPct val="100000"/>
              </a:lnSpc>
              <a:spcBef>
                <a:spcPts val="0"/>
              </a:spcBef>
              <a:spcAft>
                <a:spcPts val="0"/>
              </a:spcAft>
              <a:buNone/>
              <a:defRPr b="1">
                <a:solidFill>
                  <a:schemeClr val="accent4"/>
                </a:solidFill>
              </a:defRPr>
            </a:lvl8pPr>
            <a:lvl9pPr lvl="8" algn="r" rtl="0">
              <a:lnSpc>
                <a:spcPct val="100000"/>
              </a:lnSpc>
              <a:spcBef>
                <a:spcPts val="0"/>
              </a:spcBef>
              <a:spcAft>
                <a:spcPts val="0"/>
              </a:spcAft>
              <a:buNone/>
              <a:defRPr b="1">
                <a:solidFill>
                  <a:schemeClr val="accent4"/>
                </a:solidFill>
              </a:defRPr>
            </a:lvl9pPr>
          </a:lstStyle>
          <a:p/>
        </p:txBody>
      </p:sp>
      <p:sp>
        <p:nvSpPr>
          <p:cNvPr id="1190" name="Google Shape;1190;p53"/>
          <p:cNvSpPr/>
          <p:nvPr/>
        </p:nvSpPr>
        <p:spPr>
          <a:xfrm>
            <a:off x="3728847" y="4696125"/>
            <a:ext cx="216636"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1" name="Google Shape;1191;p53"/>
          <p:cNvSpPr/>
          <p:nvPr/>
        </p:nvSpPr>
        <p:spPr>
          <a:xfrm>
            <a:off x="7409543" y="4903485"/>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 name="Google Shape;1192;p53"/>
          <p:cNvSpPr/>
          <p:nvPr/>
        </p:nvSpPr>
        <p:spPr>
          <a:xfrm>
            <a:off x="488567" y="364013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 name="Google Shape;1193;p53"/>
          <p:cNvSpPr/>
          <p:nvPr/>
        </p:nvSpPr>
        <p:spPr>
          <a:xfrm>
            <a:off x="721392" y="1316452"/>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4" name="Google Shape;1194;p53"/>
          <p:cNvSpPr/>
          <p:nvPr/>
        </p:nvSpPr>
        <p:spPr>
          <a:xfrm>
            <a:off x="380067" y="7798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 name="Google Shape;1195;p53"/>
          <p:cNvSpPr/>
          <p:nvPr/>
        </p:nvSpPr>
        <p:spPr>
          <a:xfrm>
            <a:off x="795217" y="44396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 name="Google Shape;1196;p53"/>
          <p:cNvSpPr/>
          <p:nvPr/>
        </p:nvSpPr>
        <p:spPr>
          <a:xfrm>
            <a:off x="1919817" y="4903464"/>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 name="Google Shape;1197;p53"/>
          <p:cNvSpPr/>
          <p:nvPr/>
        </p:nvSpPr>
        <p:spPr>
          <a:xfrm>
            <a:off x="6461092" y="4771427"/>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8" name="Google Shape;1198;p53"/>
          <p:cNvSpPr/>
          <p:nvPr/>
        </p:nvSpPr>
        <p:spPr>
          <a:xfrm>
            <a:off x="412198" y="1593750"/>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9" name="Google Shape;1199;p53"/>
          <p:cNvSpPr/>
          <p:nvPr/>
        </p:nvSpPr>
        <p:spPr>
          <a:xfrm>
            <a:off x="4872225" y="326378"/>
            <a:ext cx="64293" cy="6429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0" name="Google Shape;1200;p53"/>
          <p:cNvSpPr/>
          <p:nvPr/>
        </p:nvSpPr>
        <p:spPr>
          <a:xfrm>
            <a:off x="370211" y="4106388"/>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1" name="Google Shape;1201;p53"/>
          <p:cNvSpPr/>
          <p:nvPr/>
        </p:nvSpPr>
        <p:spPr>
          <a:xfrm>
            <a:off x="965573" y="1218975"/>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2" name="Google Shape;1202;p53"/>
          <p:cNvSpPr/>
          <p:nvPr/>
        </p:nvSpPr>
        <p:spPr>
          <a:xfrm>
            <a:off x="2007997" y="189025"/>
            <a:ext cx="216636"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3" name="Google Shape;1203;p53"/>
          <p:cNvSpPr txBox="1">
            <a:spLocks noGrp="1"/>
          </p:cNvSpPr>
          <p:nvPr>
            <p:ph type="title"/>
          </p:nvPr>
        </p:nvSpPr>
        <p:spPr>
          <a:xfrm>
            <a:off x="1541075" y="544291"/>
            <a:ext cx="64869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4"/>
              </a:buClr>
              <a:buSzPts val="2800"/>
              <a:buNone/>
              <a:defRPr b="1">
                <a:solidFill>
                  <a:schemeClr val="accent4"/>
                </a:solidFill>
              </a:defRPr>
            </a:lvl1pPr>
            <a:lvl2pPr lvl="1" rtl="0">
              <a:spcBef>
                <a:spcPts val="0"/>
              </a:spcBef>
              <a:spcAft>
                <a:spcPts val="0"/>
              </a:spcAft>
              <a:buClr>
                <a:schemeClr val="accent4"/>
              </a:buClr>
              <a:buSzPts val="2800"/>
              <a:buNone/>
              <a:defRPr>
                <a:solidFill>
                  <a:schemeClr val="accent4"/>
                </a:solidFill>
              </a:defRPr>
            </a:lvl2pPr>
            <a:lvl3pPr lvl="2" rtl="0">
              <a:spcBef>
                <a:spcPts val="0"/>
              </a:spcBef>
              <a:spcAft>
                <a:spcPts val="0"/>
              </a:spcAft>
              <a:buClr>
                <a:schemeClr val="accent4"/>
              </a:buClr>
              <a:buSzPts val="2800"/>
              <a:buNone/>
              <a:defRPr>
                <a:solidFill>
                  <a:schemeClr val="accent4"/>
                </a:solidFill>
              </a:defRPr>
            </a:lvl3pPr>
            <a:lvl4pPr lvl="3" rtl="0">
              <a:spcBef>
                <a:spcPts val="0"/>
              </a:spcBef>
              <a:spcAft>
                <a:spcPts val="0"/>
              </a:spcAft>
              <a:buClr>
                <a:schemeClr val="accent4"/>
              </a:buClr>
              <a:buSzPts val="2800"/>
              <a:buNone/>
              <a:defRPr>
                <a:solidFill>
                  <a:schemeClr val="accent4"/>
                </a:solidFill>
              </a:defRPr>
            </a:lvl4pPr>
            <a:lvl5pPr lvl="4" rtl="0">
              <a:spcBef>
                <a:spcPts val="0"/>
              </a:spcBef>
              <a:spcAft>
                <a:spcPts val="0"/>
              </a:spcAft>
              <a:buClr>
                <a:schemeClr val="accent4"/>
              </a:buClr>
              <a:buSzPts val="2800"/>
              <a:buNone/>
              <a:defRPr>
                <a:solidFill>
                  <a:schemeClr val="accent4"/>
                </a:solidFill>
              </a:defRPr>
            </a:lvl5pPr>
            <a:lvl6pPr lvl="5" rtl="0">
              <a:spcBef>
                <a:spcPts val="0"/>
              </a:spcBef>
              <a:spcAft>
                <a:spcPts val="0"/>
              </a:spcAft>
              <a:buClr>
                <a:schemeClr val="accent4"/>
              </a:buClr>
              <a:buSzPts val="2800"/>
              <a:buNone/>
              <a:defRPr>
                <a:solidFill>
                  <a:schemeClr val="accent4"/>
                </a:solidFill>
              </a:defRPr>
            </a:lvl6pPr>
            <a:lvl7pPr lvl="6" rtl="0">
              <a:spcBef>
                <a:spcPts val="0"/>
              </a:spcBef>
              <a:spcAft>
                <a:spcPts val="0"/>
              </a:spcAft>
              <a:buClr>
                <a:schemeClr val="accent4"/>
              </a:buClr>
              <a:buSzPts val="2800"/>
              <a:buNone/>
              <a:defRPr>
                <a:solidFill>
                  <a:schemeClr val="accent4"/>
                </a:solidFill>
              </a:defRPr>
            </a:lvl7pPr>
            <a:lvl8pPr lvl="7" rtl="0">
              <a:spcBef>
                <a:spcPts val="0"/>
              </a:spcBef>
              <a:spcAft>
                <a:spcPts val="0"/>
              </a:spcAft>
              <a:buClr>
                <a:schemeClr val="accent4"/>
              </a:buClr>
              <a:buSzPts val="2800"/>
              <a:buNone/>
              <a:defRPr>
                <a:solidFill>
                  <a:schemeClr val="accent4"/>
                </a:solidFill>
              </a:defRPr>
            </a:lvl8pPr>
            <a:lvl9pPr lvl="8" rtl="0">
              <a:spcBef>
                <a:spcPts val="0"/>
              </a:spcBef>
              <a:spcAft>
                <a:spcPts val="0"/>
              </a:spcAft>
              <a:buClr>
                <a:schemeClr val="accent4"/>
              </a:buClr>
              <a:buSzPts val="2800"/>
              <a:buNone/>
              <a:defRPr>
                <a:solidFill>
                  <a:schemeClr val="accent4"/>
                </a:solidFill>
              </a:defRPr>
            </a:lvl9pPr>
          </a:lstStyle>
          <a:p/>
        </p:txBody>
      </p:sp>
      <p:sp>
        <p:nvSpPr>
          <p:cNvPr id="1204" name="Google Shape;1204;p5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Number">
  <p:cSld name="CUSTOM_22">
    <p:bg>
      <p:bgPr>
        <a:solidFill>
          <a:schemeClr val="accent2"/>
        </a:solidFill>
        <a:effectLst/>
      </p:bgPr>
    </p:bg>
    <p:spTree>
      <p:nvGrpSpPr>
        <p:cNvPr id="1" name="Shape 1205"/>
        <p:cNvGrpSpPr/>
        <p:nvPr/>
      </p:nvGrpSpPr>
      <p:grpSpPr>
        <a:xfrm>
          <a:off x="0" y="0"/>
          <a:ext cx="0" cy="0"/>
          <a:chOff x="0" y="0"/>
          <a:chExt cx="0" cy="0"/>
        </a:xfrm>
      </p:grpSpPr>
      <p:grpSp>
        <p:nvGrpSpPr>
          <p:cNvPr id="1206" name="Google Shape;1206;p54"/>
          <p:cNvGrpSpPr/>
          <p:nvPr/>
        </p:nvGrpSpPr>
        <p:grpSpPr>
          <a:xfrm>
            <a:off x="270825" y="111595"/>
            <a:ext cx="8602334" cy="4930561"/>
            <a:chOff x="270825" y="111595"/>
            <a:chExt cx="8602334" cy="4930561"/>
          </a:xfrm>
        </p:grpSpPr>
        <p:sp>
          <p:nvSpPr>
            <p:cNvPr id="1207" name="Google Shape;1207;p54"/>
            <p:cNvSpPr/>
            <p:nvPr/>
          </p:nvSpPr>
          <p:spPr>
            <a:xfrm>
              <a:off x="270825" y="111595"/>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54"/>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9" name="Google Shape;1209;p54"/>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0" name="Google Shape;1210;p54"/>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11" name="Google Shape;1211;p54"/>
          <p:cNvSpPr/>
          <p:nvPr/>
        </p:nvSpPr>
        <p:spPr>
          <a:xfrm>
            <a:off x="800100" y="1485900"/>
            <a:ext cx="7447200" cy="3122700"/>
          </a:xfrm>
          <a:prstGeom prst="roundRect">
            <a:avLst>
              <a:gd name="adj" fmla="val 5570"/>
            </a:avLst>
          </a:pr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2" name="Google Shape;1212;p54"/>
          <p:cNvSpPr/>
          <p:nvPr/>
        </p:nvSpPr>
        <p:spPr>
          <a:xfrm>
            <a:off x="923358" y="1788875"/>
            <a:ext cx="3544500" cy="2696100"/>
          </a:xfrm>
          <a:prstGeom prst="roundRect">
            <a:avLst>
              <a:gd name="adj" fmla="val 271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13" name="Google Shape;1213;p54"/>
          <p:cNvGrpSpPr/>
          <p:nvPr/>
        </p:nvGrpSpPr>
        <p:grpSpPr>
          <a:xfrm>
            <a:off x="926843" y="1611061"/>
            <a:ext cx="321650" cy="75600"/>
            <a:chOff x="482650" y="250775"/>
            <a:chExt cx="321650" cy="75600"/>
          </a:xfrm>
        </p:grpSpPr>
        <p:sp>
          <p:nvSpPr>
            <p:cNvPr id="1214" name="Google Shape;1214;p54"/>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5" name="Google Shape;1215;p54"/>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6" name="Google Shape;1216;p54"/>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17" name="Google Shape;1217;p54"/>
          <p:cNvSpPr/>
          <p:nvPr/>
        </p:nvSpPr>
        <p:spPr>
          <a:xfrm>
            <a:off x="814925" y="539503"/>
            <a:ext cx="7432399" cy="500753"/>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8" name="Google Shape;1218;p54"/>
          <p:cNvSpPr/>
          <p:nvPr/>
        </p:nvSpPr>
        <p:spPr>
          <a:xfrm>
            <a:off x="1091993" y="595570"/>
            <a:ext cx="392151" cy="38862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19" name="Google Shape;1219;p54"/>
          <p:cNvGrpSpPr/>
          <p:nvPr/>
        </p:nvGrpSpPr>
        <p:grpSpPr>
          <a:xfrm>
            <a:off x="326011" y="203652"/>
            <a:ext cx="4396509" cy="4669995"/>
            <a:chOff x="326011" y="203652"/>
            <a:chExt cx="4396509" cy="4669995"/>
          </a:xfrm>
        </p:grpSpPr>
        <p:sp>
          <p:nvSpPr>
            <p:cNvPr id="1220" name="Google Shape;1220;p54"/>
            <p:cNvSpPr/>
            <p:nvPr/>
          </p:nvSpPr>
          <p:spPr>
            <a:xfrm>
              <a:off x="2558647" y="4821463"/>
              <a:ext cx="216636"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1" name="Google Shape;1221;p54"/>
            <p:cNvSpPr/>
            <p:nvPr/>
          </p:nvSpPr>
          <p:spPr>
            <a:xfrm>
              <a:off x="458917" y="36336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2" name="Google Shape;1222;p54"/>
            <p:cNvSpPr/>
            <p:nvPr/>
          </p:nvSpPr>
          <p:spPr>
            <a:xfrm>
              <a:off x="445817" y="2160852"/>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3" name="Google Shape;1223;p54"/>
            <p:cNvSpPr/>
            <p:nvPr/>
          </p:nvSpPr>
          <p:spPr>
            <a:xfrm>
              <a:off x="380067" y="7798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4" name="Google Shape;1224;p54"/>
            <p:cNvSpPr/>
            <p:nvPr/>
          </p:nvSpPr>
          <p:spPr>
            <a:xfrm>
              <a:off x="552867" y="4576414"/>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5" name="Google Shape;1225;p54"/>
            <p:cNvSpPr/>
            <p:nvPr/>
          </p:nvSpPr>
          <p:spPr>
            <a:xfrm>
              <a:off x="2068067" y="203652"/>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6" name="Google Shape;1226;p54"/>
            <p:cNvSpPr/>
            <p:nvPr/>
          </p:nvSpPr>
          <p:spPr>
            <a:xfrm>
              <a:off x="326011" y="2864425"/>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7" name="Google Shape;1227;p54"/>
            <p:cNvSpPr/>
            <p:nvPr/>
          </p:nvSpPr>
          <p:spPr>
            <a:xfrm>
              <a:off x="1375100" y="326378"/>
              <a:ext cx="64293" cy="6429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8" name="Google Shape;1228;p54"/>
            <p:cNvSpPr/>
            <p:nvPr/>
          </p:nvSpPr>
          <p:spPr>
            <a:xfrm>
              <a:off x="1375092" y="480933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9" name="Google Shape;1229;p54"/>
            <p:cNvSpPr/>
            <p:nvPr/>
          </p:nvSpPr>
          <p:spPr>
            <a:xfrm>
              <a:off x="4421498" y="1243025"/>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0" name="Google Shape;1230;p54"/>
            <p:cNvSpPr/>
            <p:nvPr/>
          </p:nvSpPr>
          <p:spPr>
            <a:xfrm>
              <a:off x="369936" y="1604100"/>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31" name="Google Shape;1231;p54"/>
          <p:cNvSpPr txBox="1">
            <a:spLocks noGrp="1"/>
          </p:cNvSpPr>
          <p:nvPr>
            <p:ph type="title" hasCustomPrompt="1"/>
          </p:nvPr>
        </p:nvSpPr>
        <p:spPr>
          <a:xfrm>
            <a:off x="920893" y="2751097"/>
            <a:ext cx="3544500" cy="1461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6500"/>
              <a:buNone/>
              <a:defRPr sz="6500">
                <a:solidFill>
                  <a:schemeClr val="accent4"/>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232" name="Google Shape;1232;p54"/>
          <p:cNvSpPr txBox="1">
            <a:spLocks noGrp="1"/>
          </p:cNvSpPr>
          <p:nvPr>
            <p:ph type="subTitle" idx="1"/>
          </p:nvPr>
        </p:nvSpPr>
        <p:spPr>
          <a:xfrm>
            <a:off x="1396100" y="2355525"/>
            <a:ext cx="2594100" cy="61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lvl2pPr>
            <a:lvl3pPr lvl="2" algn="ctr" rtl="0">
              <a:lnSpc>
                <a:spcPct val="100000"/>
              </a:lnSpc>
              <a:spcBef>
                <a:spcPts val="0"/>
              </a:spcBef>
              <a:spcAft>
                <a:spcPts val="0"/>
              </a:spcAft>
              <a:buNone/>
              <a:defRPr sz="1600"/>
            </a:lvl3pPr>
            <a:lvl4pPr lvl="3" algn="ctr" rtl="0">
              <a:lnSpc>
                <a:spcPct val="100000"/>
              </a:lnSpc>
              <a:spcBef>
                <a:spcPts val="0"/>
              </a:spcBef>
              <a:spcAft>
                <a:spcPts val="0"/>
              </a:spcAft>
              <a:buNone/>
              <a:defRPr sz="1600"/>
            </a:lvl4pPr>
            <a:lvl5pPr lvl="4" algn="ctr" rtl="0">
              <a:lnSpc>
                <a:spcPct val="100000"/>
              </a:lnSpc>
              <a:spcBef>
                <a:spcPts val="0"/>
              </a:spcBef>
              <a:spcAft>
                <a:spcPts val="0"/>
              </a:spcAft>
              <a:buNone/>
              <a:defRPr sz="1600"/>
            </a:lvl5pPr>
            <a:lvl6pPr lvl="5" algn="ctr" rtl="0">
              <a:lnSpc>
                <a:spcPct val="100000"/>
              </a:lnSpc>
              <a:spcBef>
                <a:spcPts val="0"/>
              </a:spcBef>
              <a:spcAft>
                <a:spcPts val="0"/>
              </a:spcAft>
              <a:buNone/>
              <a:defRPr sz="1600"/>
            </a:lvl6pPr>
            <a:lvl7pPr lvl="6" algn="ctr" rtl="0">
              <a:lnSpc>
                <a:spcPct val="100000"/>
              </a:lnSpc>
              <a:spcBef>
                <a:spcPts val="0"/>
              </a:spcBef>
              <a:spcAft>
                <a:spcPts val="0"/>
              </a:spcAft>
              <a:buNone/>
              <a:defRPr sz="1600"/>
            </a:lvl7pPr>
            <a:lvl8pPr lvl="7" algn="ctr" rtl="0">
              <a:lnSpc>
                <a:spcPct val="100000"/>
              </a:lnSpc>
              <a:spcBef>
                <a:spcPts val="0"/>
              </a:spcBef>
              <a:spcAft>
                <a:spcPts val="0"/>
              </a:spcAft>
              <a:buNone/>
              <a:defRPr sz="1600"/>
            </a:lvl8pPr>
            <a:lvl9pPr lvl="8" algn="ctr" rtl="0">
              <a:lnSpc>
                <a:spcPct val="100000"/>
              </a:lnSpc>
              <a:spcBef>
                <a:spcPts val="0"/>
              </a:spcBef>
              <a:spcAft>
                <a:spcPts val="0"/>
              </a:spcAft>
              <a:buNone/>
              <a:defRPr sz="1600"/>
            </a:lvl9pPr>
          </a:lstStyle>
          <a:p/>
        </p:txBody>
      </p:sp>
      <p:sp>
        <p:nvSpPr>
          <p:cNvPr id="1233" name="Google Shape;1233;p54"/>
          <p:cNvSpPr txBox="1">
            <a:spLocks noGrp="1"/>
          </p:cNvSpPr>
          <p:nvPr>
            <p:ph type="title" idx="2"/>
          </p:nvPr>
        </p:nvSpPr>
        <p:spPr>
          <a:xfrm>
            <a:off x="1541075" y="544291"/>
            <a:ext cx="64869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800"/>
              <a:buNone/>
              <a:defRPr b="1">
                <a:solidFill>
                  <a:schemeClr val="accent2"/>
                </a:solidFill>
              </a:defRPr>
            </a:lvl1pPr>
            <a:lvl2pPr lvl="1" rtl="0">
              <a:spcBef>
                <a:spcPts val="0"/>
              </a:spcBef>
              <a:spcAft>
                <a:spcPts val="0"/>
              </a:spcAft>
              <a:buClr>
                <a:schemeClr val="accent2"/>
              </a:buClr>
              <a:buSzPts val="2800"/>
              <a:buNone/>
              <a:defRPr>
                <a:solidFill>
                  <a:schemeClr val="accent2"/>
                </a:solidFill>
              </a:defRPr>
            </a:lvl2pPr>
            <a:lvl3pPr lvl="2" rtl="0">
              <a:spcBef>
                <a:spcPts val="0"/>
              </a:spcBef>
              <a:spcAft>
                <a:spcPts val="0"/>
              </a:spcAft>
              <a:buClr>
                <a:schemeClr val="accent2"/>
              </a:buClr>
              <a:buSzPts val="2800"/>
              <a:buNone/>
              <a:defRPr>
                <a:solidFill>
                  <a:schemeClr val="accent2"/>
                </a:solidFill>
              </a:defRPr>
            </a:lvl3pPr>
            <a:lvl4pPr lvl="3" rtl="0">
              <a:spcBef>
                <a:spcPts val="0"/>
              </a:spcBef>
              <a:spcAft>
                <a:spcPts val="0"/>
              </a:spcAft>
              <a:buClr>
                <a:schemeClr val="accent2"/>
              </a:buClr>
              <a:buSzPts val="2800"/>
              <a:buNone/>
              <a:defRPr>
                <a:solidFill>
                  <a:schemeClr val="accent2"/>
                </a:solidFill>
              </a:defRPr>
            </a:lvl4pPr>
            <a:lvl5pPr lvl="4" rtl="0">
              <a:spcBef>
                <a:spcPts val="0"/>
              </a:spcBef>
              <a:spcAft>
                <a:spcPts val="0"/>
              </a:spcAft>
              <a:buClr>
                <a:schemeClr val="accent2"/>
              </a:buClr>
              <a:buSzPts val="2800"/>
              <a:buNone/>
              <a:defRPr>
                <a:solidFill>
                  <a:schemeClr val="accent2"/>
                </a:solidFill>
              </a:defRPr>
            </a:lvl5pPr>
            <a:lvl6pPr lvl="5" rtl="0">
              <a:spcBef>
                <a:spcPts val="0"/>
              </a:spcBef>
              <a:spcAft>
                <a:spcPts val="0"/>
              </a:spcAft>
              <a:buClr>
                <a:schemeClr val="accent2"/>
              </a:buClr>
              <a:buSzPts val="2800"/>
              <a:buNone/>
              <a:defRPr>
                <a:solidFill>
                  <a:schemeClr val="accent2"/>
                </a:solidFill>
              </a:defRPr>
            </a:lvl6pPr>
            <a:lvl7pPr lvl="6" rtl="0">
              <a:spcBef>
                <a:spcPts val="0"/>
              </a:spcBef>
              <a:spcAft>
                <a:spcPts val="0"/>
              </a:spcAft>
              <a:buClr>
                <a:schemeClr val="accent2"/>
              </a:buClr>
              <a:buSzPts val="2800"/>
              <a:buNone/>
              <a:defRPr>
                <a:solidFill>
                  <a:schemeClr val="accent2"/>
                </a:solidFill>
              </a:defRPr>
            </a:lvl7pPr>
            <a:lvl8pPr lvl="7" rtl="0">
              <a:spcBef>
                <a:spcPts val="0"/>
              </a:spcBef>
              <a:spcAft>
                <a:spcPts val="0"/>
              </a:spcAft>
              <a:buClr>
                <a:schemeClr val="accent2"/>
              </a:buClr>
              <a:buSzPts val="2800"/>
              <a:buNone/>
              <a:defRPr>
                <a:solidFill>
                  <a:schemeClr val="accent2"/>
                </a:solidFill>
              </a:defRPr>
            </a:lvl8pPr>
            <a:lvl9pPr lvl="8" rtl="0">
              <a:spcBef>
                <a:spcPts val="0"/>
              </a:spcBef>
              <a:spcAft>
                <a:spcPts val="0"/>
              </a:spcAft>
              <a:buClr>
                <a:schemeClr val="accent2"/>
              </a:buClr>
              <a:buSzPts val="2800"/>
              <a:buNone/>
              <a:defRPr>
                <a:solidFill>
                  <a:schemeClr val="accent2"/>
                </a:solidFill>
              </a:defRPr>
            </a:lvl9pPr>
          </a:lstStyle>
          <a:p/>
        </p:txBody>
      </p:sp>
      <p:sp>
        <p:nvSpPr>
          <p:cNvPr id="1234" name="Google Shape;1234;p5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Quote">
  <p:cSld name="CUSTOM_23">
    <p:bg>
      <p:bgPr>
        <a:solidFill>
          <a:schemeClr val="accent2"/>
        </a:solidFill>
        <a:effectLst/>
      </p:bgPr>
    </p:bg>
    <p:spTree>
      <p:nvGrpSpPr>
        <p:cNvPr id="1" name="Shape 1235"/>
        <p:cNvGrpSpPr/>
        <p:nvPr/>
      </p:nvGrpSpPr>
      <p:grpSpPr>
        <a:xfrm>
          <a:off x="0" y="0"/>
          <a:ext cx="0" cy="0"/>
          <a:chOff x="0" y="0"/>
          <a:chExt cx="0" cy="0"/>
        </a:xfrm>
      </p:grpSpPr>
      <p:sp>
        <p:nvSpPr>
          <p:cNvPr id="1236" name="Google Shape;1236;p55"/>
          <p:cNvSpPr/>
          <p:nvPr/>
        </p:nvSpPr>
        <p:spPr>
          <a:xfrm>
            <a:off x="270825" y="111595"/>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7" name="Google Shape;1237;p55"/>
          <p:cNvSpPr/>
          <p:nvPr/>
        </p:nvSpPr>
        <p:spPr>
          <a:xfrm>
            <a:off x="800100" y="1485900"/>
            <a:ext cx="7447200" cy="3122700"/>
          </a:xfrm>
          <a:prstGeom prst="roundRect">
            <a:avLst>
              <a:gd name="adj" fmla="val 5570"/>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8" name="Google Shape;1238;p55"/>
          <p:cNvSpPr/>
          <p:nvPr/>
        </p:nvSpPr>
        <p:spPr>
          <a:xfrm>
            <a:off x="4579546" y="1788875"/>
            <a:ext cx="3544500" cy="2696100"/>
          </a:xfrm>
          <a:prstGeom prst="roundRect">
            <a:avLst>
              <a:gd name="adj" fmla="val 2711"/>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39" name="Google Shape;1239;p55"/>
          <p:cNvGrpSpPr/>
          <p:nvPr/>
        </p:nvGrpSpPr>
        <p:grpSpPr>
          <a:xfrm>
            <a:off x="926843" y="1611061"/>
            <a:ext cx="321650" cy="75600"/>
            <a:chOff x="482650" y="250775"/>
            <a:chExt cx="321650" cy="75600"/>
          </a:xfrm>
        </p:grpSpPr>
        <p:sp>
          <p:nvSpPr>
            <p:cNvPr id="1240" name="Google Shape;1240;p55"/>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1" name="Google Shape;1241;p55"/>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2" name="Google Shape;1242;p55"/>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43" name="Google Shape;1243;p55"/>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4" name="Google Shape;1244;p55"/>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5" name="Google Shape;1245;p55"/>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6" name="Google Shape;1246;p55"/>
          <p:cNvSpPr/>
          <p:nvPr/>
        </p:nvSpPr>
        <p:spPr>
          <a:xfrm rot="10800000" flipH="1">
            <a:off x="7747518" y="301426"/>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7" name="Google Shape;1247;p55"/>
          <p:cNvSpPr/>
          <p:nvPr/>
        </p:nvSpPr>
        <p:spPr>
          <a:xfrm rot="10800000" flipH="1">
            <a:off x="5313439" y="372697"/>
            <a:ext cx="49954" cy="49942"/>
          </a:xfrm>
          <a:custGeom>
            <a:avLst/>
            <a:gdLst/>
            <a:ahLst/>
            <a:cxnLst/>
            <a:rect l="l" t="t" r="r" b="b"/>
            <a:pathLst>
              <a:path w="4298" h="4297" fill="none" extrusionOk="0">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w="69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8" name="Google Shape;1248;p55"/>
          <p:cNvSpPr/>
          <p:nvPr/>
        </p:nvSpPr>
        <p:spPr>
          <a:xfrm rot="10800000" flipH="1">
            <a:off x="6036693" y="4781413"/>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9" name="Google Shape;1249;p55"/>
          <p:cNvSpPr/>
          <p:nvPr/>
        </p:nvSpPr>
        <p:spPr>
          <a:xfrm rot="10800000" flipH="1">
            <a:off x="713339" y="3164485"/>
            <a:ext cx="49954" cy="49942"/>
          </a:xfrm>
          <a:custGeom>
            <a:avLst/>
            <a:gdLst/>
            <a:ahLst/>
            <a:cxnLst/>
            <a:rect l="l" t="t" r="r" b="b"/>
            <a:pathLst>
              <a:path w="4298" h="4297" fill="none" extrusionOk="0">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w="69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0" name="Google Shape;1250;p55"/>
          <p:cNvSpPr/>
          <p:nvPr/>
        </p:nvSpPr>
        <p:spPr>
          <a:xfrm rot="10800000" flipH="1">
            <a:off x="3231139" y="263610"/>
            <a:ext cx="49954" cy="49942"/>
          </a:xfrm>
          <a:custGeom>
            <a:avLst/>
            <a:gdLst/>
            <a:ahLst/>
            <a:cxnLst/>
            <a:rect l="l" t="t" r="r" b="b"/>
            <a:pathLst>
              <a:path w="4298" h="4297" fill="none" extrusionOk="0">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w="69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1" name="Google Shape;1251;p55"/>
          <p:cNvSpPr/>
          <p:nvPr/>
        </p:nvSpPr>
        <p:spPr>
          <a:xfrm rot="10800000" flipH="1">
            <a:off x="530739" y="1610872"/>
            <a:ext cx="49954" cy="49942"/>
          </a:xfrm>
          <a:custGeom>
            <a:avLst/>
            <a:gdLst/>
            <a:ahLst/>
            <a:cxnLst/>
            <a:rect l="l" t="t" r="r" b="b"/>
            <a:pathLst>
              <a:path w="4298" h="4297" fill="none" extrusionOk="0">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w="69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2" name="Google Shape;1252;p55"/>
          <p:cNvSpPr/>
          <p:nvPr/>
        </p:nvSpPr>
        <p:spPr>
          <a:xfrm rot="10800000" flipH="1">
            <a:off x="1211039" y="575772"/>
            <a:ext cx="49954" cy="49942"/>
          </a:xfrm>
          <a:custGeom>
            <a:avLst/>
            <a:gdLst/>
            <a:ahLst/>
            <a:cxnLst/>
            <a:rect l="l" t="t" r="r" b="b"/>
            <a:pathLst>
              <a:path w="4298" h="4297" fill="none" extrusionOk="0">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w="69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3" name="Google Shape;1253;p55"/>
          <p:cNvSpPr/>
          <p:nvPr/>
        </p:nvSpPr>
        <p:spPr>
          <a:xfrm>
            <a:off x="814925" y="539503"/>
            <a:ext cx="7432399" cy="500753"/>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4" name="Google Shape;1254;p55"/>
          <p:cNvSpPr/>
          <p:nvPr/>
        </p:nvSpPr>
        <p:spPr>
          <a:xfrm>
            <a:off x="1091993" y="595570"/>
            <a:ext cx="392151" cy="38862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5" name="Google Shape;1255;p55"/>
          <p:cNvSpPr txBox="1">
            <a:spLocks noGrp="1"/>
          </p:cNvSpPr>
          <p:nvPr>
            <p:ph type="subTitle" idx="1"/>
          </p:nvPr>
        </p:nvSpPr>
        <p:spPr>
          <a:xfrm>
            <a:off x="4824975" y="2146325"/>
            <a:ext cx="3053700" cy="155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solidFill>
                  <a:schemeClr val="accent4"/>
                </a:solidFill>
              </a:defRPr>
            </a:lvl1pPr>
            <a:lvl2pPr lvl="1" algn="ctr" rtl="0">
              <a:lnSpc>
                <a:spcPct val="100000"/>
              </a:lnSpc>
              <a:spcBef>
                <a:spcPts val="0"/>
              </a:spcBef>
              <a:spcAft>
                <a:spcPts val="0"/>
              </a:spcAft>
              <a:buNone/>
              <a:defRPr sz="1600" b="1">
                <a:solidFill>
                  <a:schemeClr val="accent4"/>
                </a:solidFill>
              </a:defRPr>
            </a:lvl2pPr>
            <a:lvl3pPr lvl="2" algn="ctr" rtl="0">
              <a:lnSpc>
                <a:spcPct val="100000"/>
              </a:lnSpc>
              <a:spcBef>
                <a:spcPts val="0"/>
              </a:spcBef>
              <a:spcAft>
                <a:spcPts val="0"/>
              </a:spcAft>
              <a:buNone/>
              <a:defRPr sz="1600" b="1">
                <a:solidFill>
                  <a:schemeClr val="accent4"/>
                </a:solidFill>
              </a:defRPr>
            </a:lvl3pPr>
            <a:lvl4pPr lvl="3" algn="ctr" rtl="0">
              <a:lnSpc>
                <a:spcPct val="100000"/>
              </a:lnSpc>
              <a:spcBef>
                <a:spcPts val="0"/>
              </a:spcBef>
              <a:spcAft>
                <a:spcPts val="0"/>
              </a:spcAft>
              <a:buNone/>
              <a:defRPr sz="1600" b="1">
                <a:solidFill>
                  <a:schemeClr val="accent4"/>
                </a:solidFill>
              </a:defRPr>
            </a:lvl4pPr>
            <a:lvl5pPr lvl="4" algn="ctr" rtl="0">
              <a:lnSpc>
                <a:spcPct val="100000"/>
              </a:lnSpc>
              <a:spcBef>
                <a:spcPts val="0"/>
              </a:spcBef>
              <a:spcAft>
                <a:spcPts val="0"/>
              </a:spcAft>
              <a:buNone/>
              <a:defRPr sz="1600" b="1">
                <a:solidFill>
                  <a:schemeClr val="accent4"/>
                </a:solidFill>
              </a:defRPr>
            </a:lvl5pPr>
            <a:lvl6pPr lvl="5" algn="ctr" rtl="0">
              <a:lnSpc>
                <a:spcPct val="100000"/>
              </a:lnSpc>
              <a:spcBef>
                <a:spcPts val="0"/>
              </a:spcBef>
              <a:spcAft>
                <a:spcPts val="0"/>
              </a:spcAft>
              <a:buNone/>
              <a:defRPr sz="1600" b="1">
                <a:solidFill>
                  <a:schemeClr val="accent4"/>
                </a:solidFill>
              </a:defRPr>
            </a:lvl6pPr>
            <a:lvl7pPr lvl="6" algn="ctr" rtl="0">
              <a:lnSpc>
                <a:spcPct val="100000"/>
              </a:lnSpc>
              <a:spcBef>
                <a:spcPts val="0"/>
              </a:spcBef>
              <a:spcAft>
                <a:spcPts val="0"/>
              </a:spcAft>
              <a:buNone/>
              <a:defRPr sz="1600" b="1">
                <a:solidFill>
                  <a:schemeClr val="accent4"/>
                </a:solidFill>
              </a:defRPr>
            </a:lvl7pPr>
            <a:lvl8pPr lvl="7" algn="ctr" rtl="0">
              <a:lnSpc>
                <a:spcPct val="100000"/>
              </a:lnSpc>
              <a:spcBef>
                <a:spcPts val="0"/>
              </a:spcBef>
              <a:spcAft>
                <a:spcPts val="0"/>
              </a:spcAft>
              <a:buNone/>
              <a:defRPr sz="1600" b="1">
                <a:solidFill>
                  <a:schemeClr val="accent4"/>
                </a:solidFill>
              </a:defRPr>
            </a:lvl8pPr>
            <a:lvl9pPr lvl="8" algn="ctr" rtl="0">
              <a:lnSpc>
                <a:spcPct val="100000"/>
              </a:lnSpc>
              <a:spcBef>
                <a:spcPts val="0"/>
              </a:spcBef>
              <a:spcAft>
                <a:spcPts val="0"/>
              </a:spcAft>
              <a:buNone/>
              <a:defRPr sz="1600" b="1">
                <a:solidFill>
                  <a:schemeClr val="accent4"/>
                </a:solidFill>
              </a:defRPr>
            </a:lvl9pPr>
          </a:lstStyle>
          <a:p/>
        </p:txBody>
      </p:sp>
      <p:sp>
        <p:nvSpPr>
          <p:cNvPr id="1256" name="Google Shape;1256;p55"/>
          <p:cNvSpPr txBox="1">
            <a:spLocks noGrp="1"/>
          </p:cNvSpPr>
          <p:nvPr>
            <p:ph type="title"/>
          </p:nvPr>
        </p:nvSpPr>
        <p:spPr>
          <a:xfrm>
            <a:off x="5295225" y="3775900"/>
            <a:ext cx="2113200" cy="391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600" b="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p:txBody>
      </p:sp>
      <p:sp>
        <p:nvSpPr>
          <p:cNvPr id="1257" name="Google Shape;1257;p5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2">
  <p:cSld name="CUSTOM_24">
    <p:spTree>
      <p:nvGrpSpPr>
        <p:cNvPr id="1" name="Shape 1258"/>
        <p:cNvGrpSpPr/>
        <p:nvPr/>
      </p:nvGrpSpPr>
      <p:grpSpPr>
        <a:xfrm>
          <a:off x="0" y="0"/>
          <a:ext cx="0" cy="0"/>
          <a:chOff x="0" y="0"/>
          <a:chExt cx="0" cy="0"/>
        </a:xfrm>
      </p:grpSpPr>
      <p:sp>
        <p:nvSpPr>
          <p:cNvPr id="1259" name="Google Shape;1259;p56"/>
          <p:cNvSpPr/>
          <p:nvPr/>
        </p:nvSpPr>
        <p:spPr>
          <a:xfrm>
            <a:off x="814925" y="539503"/>
            <a:ext cx="7432399" cy="500753"/>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0" name="Google Shape;1260;p56"/>
          <p:cNvSpPr/>
          <p:nvPr/>
        </p:nvSpPr>
        <p:spPr>
          <a:xfrm>
            <a:off x="1091993" y="595570"/>
            <a:ext cx="392151" cy="38862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1" name="Google Shape;1261;p56"/>
          <p:cNvSpPr txBox="1">
            <a:spLocks noGrp="1"/>
          </p:cNvSpPr>
          <p:nvPr>
            <p:ph type="title"/>
          </p:nvPr>
        </p:nvSpPr>
        <p:spPr>
          <a:xfrm>
            <a:off x="1541075" y="544291"/>
            <a:ext cx="6486900" cy="478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rtl="0">
              <a:spcBef>
                <a:spcPts val="0"/>
              </a:spcBef>
              <a:spcAft>
                <a:spcPts val="0"/>
              </a:spcAft>
              <a:buSzPts val="2800"/>
              <a:buNone/>
              <a:defRPr/>
            </a:lvl9pPr>
          </a:lstStyle>
          <a:p/>
        </p:txBody>
      </p:sp>
      <p:sp>
        <p:nvSpPr>
          <p:cNvPr id="1262" name="Google Shape;1262;p5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Numbers and text 5">
  <p:cSld name="CUSTOM_25">
    <p:bg>
      <p:bgPr>
        <a:solidFill>
          <a:schemeClr val="accent4"/>
        </a:solidFill>
        <a:effectLst/>
      </p:bgPr>
    </p:bg>
    <p:spTree>
      <p:nvGrpSpPr>
        <p:cNvPr id="1" name="Shape 1263"/>
        <p:cNvGrpSpPr/>
        <p:nvPr/>
      </p:nvGrpSpPr>
      <p:grpSpPr>
        <a:xfrm>
          <a:off x="0" y="0"/>
          <a:ext cx="0" cy="0"/>
          <a:chOff x="0" y="0"/>
          <a:chExt cx="0" cy="0"/>
        </a:xfrm>
      </p:grpSpPr>
      <p:sp>
        <p:nvSpPr>
          <p:cNvPr id="1264" name="Google Shape;1264;p57"/>
          <p:cNvSpPr/>
          <p:nvPr/>
        </p:nvSpPr>
        <p:spPr>
          <a:xfrm>
            <a:off x="270825" y="111595"/>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5" name="Google Shape;1265;p57"/>
          <p:cNvSpPr/>
          <p:nvPr/>
        </p:nvSpPr>
        <p:spPr>
          <a:xfrm>
            <a:off x="800100" y="1485900"/>
            <a:ext cx="7447200" cy="3122700"/>
          </a:xfrm>
          <a:prstGeom prst="roundRect">
            <a:avLst>
              <a:gd name="adj" fmla="val 5570"/>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6" name="Google Shape;1266;p57"/>
          <p:cNvSpPr/>
          <p:nvPr/>
        </p:nvSpPr>
        <p:spPr>
          <a:xfrm>
            <a:off x="4579546" y="1788875"/>
            <a:ext cx="3544500" cy="2696100"/>
          </a:xfrm>
          <a:prstGeom prst="roundRect">
            <a:avLst>
              <a:gd name="adj" fmla="val 2711"/>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67" name="Google Shape;1267;p57"/>
          <p:cNvGrpSpPr/>
          <p:nvPr/>
        </p:nvGrpSpPr>
        <p:grpSpPr>
          <a:xfrm>
            <a:off x="926843" y="1611061"/>
            <a:ext cx="321650" cy="75600"/>
            <a:chOff x="482650" y="250775"/>
            <a:chExt cx="321650" cy="75600"/>
          </a:xfrm>
        </p:grpSpPr>
        <p:sp>
          <p:nvSpPr>
            <p:cNvPr id="1268" name="Google Shape;1268;p57"/>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9" name="Google Shape;1269;p57"/>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0" name="Google Shape;1270;p57"/>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71" name="Google Shape;1271;p57"/>
          <p:cNvSpPr/>
          <p:nvPr/>
        </p:nvSpPr>
        <p:spPr>
          <a:xfrm>
            <a:off x="814925" y="539503"/>
            <a:ext cx="7432399" cy="500753"/>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2" name="Google Shape;1272;p57"/>
          <p:cNvSpPr/>
          <p:nvPr/>
        </p:nvSpPr>
        <p:spPr>
          <a:xfrm>
            <a:off x="1091993" y="595570"/>
            <a:ext cx="392151" cy="38862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3" name="Google Shape;1273;p57"/>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4" name="Google Shape;1274;p57"/>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5" name="Google Shape;1275;p57"/>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6" name="Google Shape;1276;p57"/>
          <p:cNvSpPr/>
          <p:nvPr/>
        </p:nvSpPr>
        <p:spPr>
          <a:xfrm>
            <a:off x="490767" y="370453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7" name="Google Shape;1277;p57"/>
          <p:cNvSpPr/>
          <p:nvPr/>
        </p:nvSpPr>
        <p:spPr>
          <a:xfrm>
            <a:off x="647392" y="1152252"/>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8" name="Google Shape;1278;p57"/>
          <p:cNvSpPr/>
          <p:nvPr/>
        </p:nvSpPr>
        <p:spPr>
          <a:xfrm>
            <a:off x="382267" y="8442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9" name="Google Shape;1279;p57"/>
          <p:cNvSpPr/>
          <p:nvPr/>
        </p:nvSpPr>
        <p:spPr>
          <a:xfrm>
            <a:off x="607864" y="18846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0" name="Google Shape;1280;p57"/>
          <p:cNvSpPr/>
          <p:nvPr/>
        </p:nvSpPr>
        <p:spPr>
          <a:xfrm>
            <a:off x="372404" y="4170800"/>
            <a:ext cx="178863"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1" name="Google Shape;1281;p57"/>
          <p:cNvSpPr/>
          <p:nvPr/>
        </p:nvSpPr>
        <p:spPr>
          <a:xfrm>
            <a:off x="311336" y="3039863"/>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2" name="Google Shape;1282;p57"/>
          <p:cNvSpPr txBox="1">
            <a:spLocks noGrp="1"/>
          </p:cNvSpPr>
          <p:nvPr>
            <p:ph type="title" hasCustomPrompt="1"/>
          </p:nvPr>
        </p:nvSpPr>
        <p:spPr>
          <a:xfrm>
            <a:off x="4934794" y="2283275"/>
            <a:ext cx="745500" cy="27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1800"/>
              <a:buNone/>
              <a:defRPr sz="1800" b="1">
                <a:solidFill>
                  <a:schemeClr val="accent4"/>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1283" name="Google Shape;1283;p57"/>
          <p:cNvSpPr txBox="1">
            <a:spLocks noGrp="1"/>
          </p:cNvSpPr>
          <p:nvPr>
            <p:ph type="title" idx="2" hasCustomPrompt="1"/>
          </p:nvPr>
        </p:nvSpPr>
        <p:spPr>
          <a:xfrm>
            <a:off x="4934794" y="2993375"/>
            <a:ext cx="745500" cy="27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None/>
              <a:defRPr sz="1800" b="1">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1284" name="Google Shape;1284;p57"/>
          <p:cNvSpPr txBox="1">
            <a:spLocks noGrp="1"/>
          </p:cNvSpPr>
          <p:nvPr>
            <p:ph type="title" idx="3" hasCustomPrompt="1"/>
          </p:nvPr>
        </p:nvSpPr>
        <p:spPr>
          <a:xfrm>
            <a:off x="4934794" y="3710677"/>
            <a:ext cx="745500" cy="27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800"/>
              <a:buNone/>
              <a:defRPr sz="1800" b="1">
                <a:solidFill>
                  <a:schemeClr val="accent3"/>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1285" name="Google Shape;1285;p57"/>
          <p:cNvSpPr txBox="1">
            <a:spLocks noGrp="1"/>
          </p:cNvSpPr>
          <p:nvPr>
            <p:ph type="subTitle" idx="1"/>
          </p:nvPr>
        </p:nvSpPr>
        <p:spPr>
          <a:xfrm>
            <a:off x="5778425" y="2158025"/>
            <a:ext cx="2104500" cy="5304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1286" name="Google Shape;1286;p57"/>
          <p:cNvSpPr txBox="1">
            <a:spLocks noGrp="1"/>
          </p:cNvSpPr>
          <p:nvPr>
            <p:ph type="subTitle" idx="4"/>
          </p:nvPr>
        </p:nvSpPr>
        <p:spPr>
          <a:xfrm>
            <a:off x="5778425" y="2868125"/>
            <a:ext cx="2104500" cy="5304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1287" name="Google Shape;1287;p57"/>
          <p:cNvSpPr txBox="1">
            <a:spLocks noGrp="1"/>
          </p:cNvSpPr>
          <p:nvPr>
            <p:ph type="subTitle" idx="5"/>
          </p:nvPr>
        </p:nvSpPr>
        <p:spPr>
          <a:xfrm>
            <a:off x="5778425" y="3585427"/>
            <a:ext cx="2104500" cy="5304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1288" name="Google Shape;1288;p57"/>
          <p:cNvSpPr txBox="1">
            <a:spLocks noGrp="1"/>
          </p:cNvSpPr>
          <p:nvPr>
            <p:ph type="title" idx="6"/>
          </p:nvPr>
        </p:nvSpPr>
        <p:spPr>
          <a:xfrm>
            <a:off x="1541075" y="544291"/>
            <a:ext cx="64869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4"/>
              </a:buClr>
              <a:buSzPts val="2800"/>
              <a:buNone/>
              <a:defRPr b="1">
                <a:solidFill>
                  <a:schemeClr val="accent4"/>
                </a:solidFill>
              </a:defRPr>
            </a:lvl1pPr>
            <a:lvl2pPr lvl="1" rtl="0">
              <a:spcBef>
                <a:spcPts val="0"/>
              </a:spcBef>
              <a:spcAft>
                <a:spcPts val="0"/>
              </a:spcAft>
              <a:buClr>
                <a:schemeClr val="accent4"/>
              </a:buClr>
              <a:buSzPts val="2800"/>
              <a:buNone/>
              <a:defRPr>
                <a:solidFill>
                  <a:schemeClr val="accent4"/>
                </a:solidFill>
              </a:defRPr>
            </a:lvl2pPr>
            <a:lvl3pPr lvl="2" rtl="0">
              <a:spcBef>
                <a:spcPts val="0"/>
              </a:spcBef>
              <a:spcAft>
                <a:spcPts val="0"/>
              </a:spcAft>
              <a:buClr>
                <a:schemeClr val="accent4"/>
              </a:buClr>
              <a:buSzPts val="2800"/>
              <a:buNone/>
              <a:defRPr>
                <a:solidFill>
                  <a:schemeClr val="accent4"/>
                </a:solidFill>
              </a:defRPr>
            </a:lvl3pPr>
            <a:lvl4pPr lvl="3" rtl="0">
              <a:spcBef>
                <a:spcPts val="0"/>
              </a:spcBef>
              <a:spcAft>
                <a:spcPts val="0"/>
              </a:spcAft>
              <a:buClr>
                <a:schemeClr val="accent4"/>
              </a:buClr>
              <a:buSzPts val="2800"/>
              <a:buNone/>
              <a:defRPr>
                <a:solidFill>
                  <a:schemeClr val="accent4"/>
                </a:solidFill>
              </a:defRPr>
            </a:lvl4pPr>
            <a:lvl5pPr lvl="4" rtl="0">
              <a:spcBef>
                <a:spcPts val="0"/>
              </a:spcBef>
              <a:spcAft>
                <a:spcPts val="0"/>
              </a:spcAft>
              <a:buClr>
                <a:schemeClr val="accent4"/>
              </a:buClr>
              <a:buSzPts val="2800"/>
              <a:buNone/>
              <a:defRPr>
                <a:solidFill>
                  <a:schemeClr val="accent4"/>
                </a:solidFill>
              </a:defRPr>
            </a:lvl5pPr>
            <a:lvl6pPr lvl="5" rtl="0">
              <a:spcBef>
                <a:spcPts val="0"/>
              </a:spcBef>
              <a:spcAft>
                <a:spcPts val="0"/>
              </a:spcAft>
              <a:buClr>
                <a:schemeClr val="accent4"/>
              </a:buClr>
              <a:buSzPts val="2800"/>
              <a:buNone/>
              <a:defRPr>
                <a:solidFill>
                  <a:schemeClr val="accent4"/>
                </a:solidFill>
              </a:defRPr>
            </a:lvl6pPr>
            <a:lvl7pPr lvl="6" rtl="0">
              <a:spcBef>
                <a:spcPts val="0"/>
              </a:spcBef>
              <a:spcAft>
                <a:spcPts val="0"/>
              </a:spcAft>
              <a:buClr>
                <a:schemeClr val="accent4"/>
              </a:buClr>
              <a:buSzPts val="2800"/>
              <a:buNone/>
              <a:defRPr>
                <a:solidFill>
                  <a:schemeClr val="accent4"/>
                </a:solidFill>
              </a:defRPr>
            </a:lvl7pPr>
            <a:lvl8pPr lvl="7" rtl="0">
              <a:spcBef>
                <a:spcPts val="0"/>
              </a:spcBef>
              <a:spcAft>
                <a:spcPts val="0"/>
              </a:spcAft>
              <a:buClr>
                <a:schemeClr val="accent4"/>
              </a:buClr>
              <a:buSzPts val="2800"/>
              <a:buNone/>
              <a:defRPr>
                <a:solidFill>
                  <a:schemeClr val="accent4"/>
                </a:solidFill>
              </a:defRPr>
            </a:lvl8pPr>
            <a:lvl9pPr lvl="8" rtl="0">
              <a:spcBef>
                <a:spcPts val="0"/>
              </a:spcBef>
              <a:spcAft>
                <a:spcPts val="0"/>
              </a:spcAft>
              <a:buClr>
                <a:schemeClr val="accent4"/>
              </a:buClr>
              <a:buSzPts val="2800"/>
              <a:buNone/>
              <a:defRPr>
                <a:solidFill>
                  <a:schemeClr val="accent4"/>
                </a:solidFill>
              </a:defRPr>
            </a:lvl9pPr>
          </a:lstStyle>
          <a:p/>
        </p:txBody>
      </p:sp>
      <p:sp>
        <p:nvSpPr>
          <p:cNvPr id="1289" name="Google Shape;1289;p5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pic>
        <p:nvPicPr>
          <p:cNvPr id="10" name="图片 9" descr="演示文稿3_01"/>
          <p:cNvPicPr>
            <a:picLocks noChangeAspect="1"/>
          </p:cNvPicPr>
          <p:nvPr>
            <p:custDataLst>
              <p:tags r:id="rId2"/>
            </p:custDataLst>
          </p:nvPr>
        </p:nvPicPr>
        <p:blipFill>
          <a:blip r:embed="rId3"/>
          <a:stretch>
            <a:fillRect/>
          </a:stretch>
        </p:blipFill>
        <p:spPr>
          <a:xfrm>
            <a:off x="0" y="0"/>
            <a:ext cx="9144000" cy="5143500"/>
          </a:xfrm>
          <a:prstGeom prst="rect">
            <a:avLst/>
          </a:prstGeom>
        </p:spPr>
      </p:pic>
      <p:sp>
        <p:nvSpPr>
          <p:cNvPr id="9" name="副标题"/>
          <p:cNvSpPr txBox="1">
            <a:spLocks noGrp="1"/>
          </p:cNvSpPr>
          <p:nvPr>
            <p:ph type="body" idx="3" hasCustomPrompt="1"/>
            <p:custDataLst>
              <p:tags r:id="rId4"/>
            </p:custDataLst>
          </p:nvPr>
        </p:nvSpPr>
        <p:spPr>
          <a:xfrm>
            <a:off x="644366" y="507683"/>
            <a:ext cx="5932646" cy="742474"/>
          </a:xfrm>
          <a:prstGeom prst="rect">
            <a:avLst/>
          </a:prstGeom>
          <a:noFill/>
        </p:spPr>
        <p:txBody>
          <a:bodyPr wrap="square" lIns="0" tIns="0" rIns="0" bIns="0" rtlCol="0" anchor="b" anchorCtr="0">
            <a:normAutofit/>
          </a:bodyPr>
          <a:lstStyle>
            <a:lvl1pPr marL="0" marR="0" lvl="0" algn="l" defTabSz="914400" rtl="0" eaLnBrk="1" fontAlgn="auto" latinLnBrk="0" hangingPunct="1">
              <a:lnSpc>
                <a:spcPct val="100000"/>
              </a:lnSpc>
              <a:buClrTx/>
              <a:buSzTx/>
              <a:buFontTx/>
              <a:buNone/>
              <a:defRPr kumimoji="0" lang="en-US" sz="3300" b="1" i="0" u="none" strike="noStrike" kern="1200" cap="none" spc="0" normalizeH="0" baseline="0" noProof="1" dirty="0">
                <a:solidFill>
                  <a:schemeClr val="accent1"/>
                </a:solidFill>
                <a:latin typeface="+mj-lt"/>
                <a:sym typeface="+mn-ea"/>
              </a:defRPr>
            </a:lvl1pPr>
          </a:lstStyle>
          <a:p>
            <a:pPr lvl="0" algn="l">
              <a:buClrTx/>
              <a:buSzTx/>
              <a:buFontTx/>
            </a:pPr>
            <a:r>
              <a:rPr dirty="0">
                <a:latin typeface="+mj-lt"/>
                <a:sym typeface="+mn-ea"/>
              </a:rPr>
              <a:t>Click to add text</a:t>
            </a:r>
            <a:endParaRPr dirty="0">
              <a:sym typeface="+mn-ea"/>
            </a:endParaRPr>
          </a:p>
        </p:txBody>
      </p:sp>
      <p:sp>
        <p:nvSpPr>
          <p:cNvPr id="8" name="标题"/>
          <p:cNvSpPr txBox="1">
            <a:spLocks noGrp="1"/>
          </p:cNvSpPr>
          <p:nvPr>
            <p:ph type="title" idx="2" hasCustomPrompt="1"/>
            <p:custDataLst>
              <p:tags r:id="rId5"/>
            </p:custDataLst>
          </p:nvPr>
        </p:nvSpPr>
        <p:spPr>
          <a:xfrm>
            <a:off x="628650" y="1250156"/>
            <a:ext cx="5932646" cy="2130743"/>
          </a:xfrm>
          <a:prstGeom prst="rect">
            <a:avLst/>
          </a:prstGeom>
          <a:noFill/>
        </p:spPr>
        <p:txBody>
          <a:bodyPr wrap="square" lIns="0" tIns="0" rIns="0" bIns="0" rtlCol="0" anchor="t" anchorCtr="0">
            <a:normAutofit/>
          </a:bodyPr>
          <a:lstStyle>
            <a:lvl1pPr marL="0" marR="0" lvl="0" algn="l" defTabSz="914400" rtl="0" eaLnBrk="1" fontAlgn="auto" latinLnBrk="0" hangingPunct="1">
              <a:lnSpc>
                <a:spcPct val="100000"/>
              </a:lnSpc>
              <a:buClrTx/>
              <a:buSzTx/>
              <a:buFontTx/>
              <a:buNone/>
              <a:defRPr kumimoji="0" lang="en-US" sz="3750" b="1" i="0" u="none" strike="noStrike" kern="1200" cap="none" spc="0" normalizeH="0" baseline="0" noProof="1" dirty="0">
                <a:solidFill>
                  <a:schemeClr val="tx1">
                    <a:lumMod val="85000"/>
                    <a:lumOff val="15000"/>
                  </a:schemeClr>
                </a:solidFill>
                <a:latin typeface="+mj-lt"/>
                <a:sym typeface="+mn-ea"/>
              </a:defRPr>
            </a:lvl1pPr>
          </a:lstStyle>
          <a:p>
            <a:pPr lvl="0" algn="l">
              <a:buClrTx/>
              <a:buSzTx/>
              <a:buFontTx/>
            </a:pPr>
            <a:r>
              <a:rPr dirty="0">
                <a:latin typeface="+mj-lt"/>
                <a:sym typeface="+mn-ea"/>
              </a:rPr>
              <a:t>Click to add title</a:t>
            </a:r>
            <a:endParaRPr dirty="0">
              <a:sym typeface="+mn-ea"/>
            </a:endParaRPr>
          </a:p>
        </p:txBody>
      </p:sp>
      <p:sp>
        <p:nvSpPr>
          <p:cNvPr id="7" name="署名"/>
          <p:cNvSpPr>
            <a:spLocks noGrp="1"/>
          </p:cNvSpPr>
          <p:nvPr>
            <p:ph type="body" idx="1" hasCustomPrompt="1"/>
            <p:custDataLst>
              <p:tags r:id="rId6"/>
            </p:custDataLst>
          </p:nvPr>
        </p:nvSpPr>
        <p:spPr>
          <a:xfrm>
            <a:off x="644366" y="3492818"/>
            <a:ext cx="1233488" cy="3067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0" rIns="91440" bIns="0" numCol="1" spcCol="0" rtlCol="0" fromWordArt="0" anchor="ctr" anchorCtr="0" forceAA="0" compatLnSpc="1">
            <a:normAutofit/>
          </a:bodyPr>
          <a:lstStyle>
            <a:lvl1pPr marL="0" marR="0" lvl="0" algn="ctr" defTabSz="914400" rtl="0" eaLnBrk="1" fontAlgn="auto" latinLnBrk="0" hangingPunct="1">
              <a:lnSpc>
                <a:spcPct val="100000"/>
              </a:lnSpc>
              <a:buClrTx/>
              <a:buSzTx/>
              <a:buFontTx/>
              <a:buNone/>
              <a:defRPr kumimoji="0" lang="en-US" sz="900" b="1" i="0" u="none" strike="noStrike" kern="1200" cap="none" spc="0" normalizeH="0" baseline="0" noProof="1" dirty="0">
                <a:solidFill>
                  <a:schemeClr val="lt1">
                    <a:lumMod val="100000"/>
                  </a:schemeClr>
                </a:solidFill>
                <a:latin typeface="+mn-lt"/>
                <a:sym typeface="+mn-ea"/>
              </a:defRPr>
            </a:lvl1pPr>
          </a:lstStyle>
          <a:p>
            <a:pPr lvl="0" algn="ctr">
              <a:buClrTx/>
              <a:buSzTx/>
              <a:buFontTx/>
            </a:pPr>
            <a:r>
              <a:rPr dirty="0">
                <a:latin typeface="+mn-lt"/>
                <a:sym typeface="+mn-ea"/>
              </a:rPr>
              <a:t>Click to add text</a:t>
            </a:r>
            <a:endParaRPr dirty="0">
              <a:sym typeface="+mn-ea"/>
            </a:endParaRPr>
          </a:p>
        </p:txBody>
      </p:sp>
      <p:sp>
        <p:nvSpPr>
          <p:cNvPr id="4" name="日期占位符 3"/>
          <p:cNvSpPr>
            <a:spLocks noGrp="1"/>
          </p:cNvSpPr>
          <p:nvPr>
            <p:ph type="dt" sz="half" idx="10"/>
            <p:custDataLst>
              <p:tags r:id="rId7"/>
            </p:custDataLst>
          </p:nvPr>
        </p:nvSpPr>
        <p:spPr>
          <a:xfrm>
            <a:off x="628650" y="4767263"/>
            <a:ext cx="2057400" cy="273844"/>
          </a:xfrm>
        </p:spPr>
        <p:txBody>
          <a:bodyPr/>
          <a:lstStyle/>
          <a:p>
            <a:r>
              <a:rPr lang="en-US"/>
              <a:t>Date Area</a:t>
            </a:r>
            <a:endParaRPr lang="en-US"/>
          </a:p>
        </p:txBody>
      </p:sp>
      <p:sp>
        <p:nvSpPr>
          <p:cNvPr id="5" name="页脚占位符 4"/>
          <p:cNvSpPr>
            <a:spLocks noGrp="1"/>
          </p:cNvSpPr>
          <p:nvPr>
            <p:ph type="ftr" sz="quarter" idx="11"/>
            <p:custDataLst>
              <p:tags r:id="rId8"/>
            </p:custDataLst>
          </p:nvPr>
        </p:nvSpPr>
        <p:spPr>
          <a:xfrm>
            <a:off x="3028950" y="4767263"/>
            <a:ext cx="3086100" cy="273844"/>
          </a:xfrm>
        </p:spPr>
        <p:txBody>
          <a:bodyPr/>
          <a:lstStyle/>
          <a:p>
            <a:endParaRPr lang="en-US"/>
          </a:p>
        </p:txBody>
      </p:sp>
      <p:sp>
        <p:nvSpPr>
          <p:cNvPr id="6" name="灯片编号占位符 5"/>
          <p:cNvSpPr>
            <a:spLocks noGrp="1"/>
          </p:cNvSpPr>
          <p:nvPr>
            <p:ph type="sldNum" sz="quarter" idx="12"/>
            <p:custDataLst>
              <p:tags r:id="rId9"/>
            </p:custDataLst>
          </p:nvPr>
        </p:nvSpPr>
        <p:spPr>
          <a:xfrm>
            <a:off x="6457950" y="4767263"/>
            <a:ext cx="2057400" cy="273844"/>
          </a:xfrm>
        </p:spPr>
        <p:txBody>
          <a:bodyPr/>
          <a:lstStyle/>
          <a:p>
            <a:fld id="{565CE74E-AB26-4998-AD42-012C4C1AD076}" type="slidenum">
              <a:rPr lang="en-US" smtClean="0"/>
            </a:fld>
            <a:endParaRPr 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showMasterSp="0">
  <p:cSld name="Title and Content">
    <p:spTree>
      <p:nvGrpSpPr>
        <p:cNvPr id="1" name=""/>
        <p:cNvGrpSpPr/>
        <p:nvPr/>
      </p:nvGrpSpPr>
      <p:grpSpPr>
        <a:xfrm>
          <a:off x="0" y="0"/>
          <a:ext cx="0" cy="0"/>
          <a:chOff x="0" y="0"/>
          <a:chExt cx="0" cy="0"/>
        </a:xfrm>
      </p:grpSpPr>
      <p:pic>
        <p:nvPicPr>
          <p:cNvPr id="9" name="图片 8" descr="演示文稿3_04"/>
          <p:cNvPicPr>
            <a:picLocks noChangeAspect="1"/>
          </p:cNvPicPr>
          <p:nvPr userDrawn="1">
            <p:custDataLst>
              <p:tags r:id="rId2"/>
            </p:custDataLst>
          </p:nvPr>
        </p:nvPicPr>
        <p:blipFill>
          <a:blip r:embed="rId3"/>
          <a:stretch>
            <a:fillRect/>
          </a:stretch>
        </p:blipFill>
        <p:spPr>
          <a:xfrm>
            <a:off x="0" y="0"/>
            <a:ext cx="9144000" cy="5143500"/>
          </a:xfrm>
          <a:prstGeom prst="rect">
            <a:avLst/>
          </a:prstGeom>
        </p:spPr>
      </p:pic>
      <p:sp>
        <p:nvSpPr>
          <p:cNvPr id="8" name="正文"/>
          <p:cNvSpPr txBox="1">
            <a:spLocks noGrp="1"/>
          </p:cNvSpPr>
          <p:nvPr>
            <p:ph idx="2" hasCustomPrompt="1"/>
            <p:custDataLst>
              <p:tags r:id="rId4"/>
            </p:custDataLst>
          </p:nvPr>
        </p:nvSpPr>
        <p:spPr>
          <a:xfrm>
            <a:off x="521970" y="933450"/>
            <a:ext cx="8100060" cy="3699034"/>
          </a:xfrm>
          <a:prstGeom prst="rect">
            <a:avLst/>
          </a:prstGeom>
          <a:ln>
            <a:noFill/>
            <a:prstDash val="sysDash"/>
          </a:ln>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900"/>
              </a:spcBef>
              <a:spcAft>
                <a:spcPts val="0"/>
              </a:spcAft>
              <a:buClrTx/>
              <a:buSzTx/>
              <a:buFont typeface="Arial" panose="020B0604020202020204" pitchFamily="34" charset="0"/>
              <a:buChar char="●"/>
              <a:defRPr kumimoji="0" lang="en-US" sz="1350" b="0" i="0" u="none" strike="noStrike" kern="1200" cap="none" spc="0" normalizeH="0" baseline="0" noProof="1" dirty="0">
                <a:ln>
                  <a:noFill/>
                  <a:prstDash val="sysDot"/>
                </a:ln>
                <a:solidFill>
                  <a:schemeClr val="tx1"/>
                </a:solidFill>
                <a:uFillTx/>
                <a:latin typeface="+mn-lt"/>
                <a:sym typeface="+mn-ea"/>
              </a:defRPr>
            </a:lvl1pPr>
            <a:lvl2pPr marL="514350" marR="0" lvl="1" indent="-171450" algn="l" defTabSz="914400" rtl="0" eaLnBrk="1" fontAlgn="auto" latinLnBrk="0" hangingPunct="1">
              <a:lnSpc>
                <a:spcPct val="120000"/>
              </a:lnSpc>
              <a:spcBef>
                <a:spcPts val="900"/>
              </a:spcBef>
              <a:spcAft>
                <a:spcPts val="0"/>
              </a:spcAft>
              <a:buFont typeface="Arial" panose="020B0604020202020204" pitchFamily="34" charset="0"/>
              <a:buChar char="•"/>
              <a:tabLst>
                <a:tab pos="1609725" algn="l"/>
              </a:tabLst>
              <a:defRPr kumimoji="0" lang="en-US" sz="1200" b="0" i="0" u="none" strike="noStrike" kern="1200" cap="none" spc="150" normalizeH="0" baseline="0" dirty="0">
                <a:solidFill>
                  <a:schemeClr val="tx1">
                    <a:lumMod val="75000"/>
                    <a:lumOff val="25000"/>
                  </a:schemeClr>
                </a:solidFill>
                <a:uFillTx/>
                <a:latin typeface="+mn-lt"/>
                <a:sym typeface="+mn-ea"/>
              </a:defRPr>
            </a:lvl2pPr>
            <a:lvl3pPr marL="857250" marR="0" lvl="2" indent="-171450" algn="l" defTabSz="914400" rtl="0" eaLnBrk="1" fontAlgn="auto" latinLnBrk="0" hangingPunct="1">
              <a:lnSpc>
                <a:spcPct val="120000"/>
              </a:lnSpc>
              <a:spcBef>
                <a:spcPts val="900"/>
              </a:spcBef>
              <a:spcAft>
                <a:spcPts val="0"/>
              </a:spcAft>
              <a:buFont typeface="Arial" panose="020B0604020202020204" pitchFamily="34" charset="0"/>
              <a:buChar char="•"/>
              <a:defRPr kumimoji="0" lang="en-US" sz="1200" b="0" i="0" u="none" strike="noStrike" kern="1200" cap="none" spc="150" normalizeH="0" baseline="0" dirty="0">
                <a:solidFill>
                  <a:schemeClr val="tx1">
                    <a:lumMod val="75000"/>
                    <a:lumOff val="25000"/>
                  </a:schemeClr>
                </a:solidFill>
                <a:uFillTx/>
                <a:latin typeface="+mn-lt"/>
                <a:sym typeface="+mn-ea"/>
              </a:defRPr>
            </a:lvl3pPr>
            <a:lvl4pPr marL="1200150" marR="0" lvl="3" indent="-171450" algn="l" defTabSz="914400" rtl="0" eaLnBrk="1" fontAlgn="auto" latinLnBrk="0" hangingPunct="1">
              <a:lnSpc>
                <a:spcPct val="120000"/>
              </a:lnSpc>
              <a:spcBef>
                <a:spcPts val="900"/>
              </a:spcBef>
              <a:spcAft>
                <a:spcPts val="0"/>
              </a:spcAft>
              <a:buFont typeface="Arial" panose="020B0604020202020204" pitchFamily="34" charset="0"/>
              <a:buChar char="•"/>
              <a:defRPr kumimoji="0" lang="en-US" sz="1200" b="0" i="0" u="none" strike="noStrike" kern="1200" cap="none" spc="150" normalizeH="0" baseline="0" dirty="0">
                <a:solidFill>
                  <a:schemeClr val="tx1">
                    <a:lumMod val="75000"/>
                    <a:lumOff val="25000"/>
                  </a:schemeClr>
                </a:solidFill>
                <a:uFillTx/>
                <a:latin typeface="+mn-lt"/>
                <a:sym typeface="+mn-ea"/>
              </a:defRPr>
            </a:lvl4pPr>
            <a:lvl5pPr marL="1543050" marR="0" lvl="4" indent="-171450" algn="l" defTabSz="914400" rtl="0" eaLnBrk="1" fontAlgn="auto" latinLnBrk="0" hangingPunct="1">
              <a:lnSpc>
                <a:spcPct val="120000"/>
              </a:lnSpc>
              <a:spcBef>
                <a:spcPts val="900"/>
              </a:spcBef>
              <a:spcAft>
                <a:spcPts val="0"/>
              </a:spcAft>
              <a:buFont typeface="Arial" panose="020B0604020202020204" pitchFamily="34" charset="0"/>
              <a:buChar char="•"/>
              <a:defRPr kumimoji="0" lang="en-US" sz="1200" b="0" i="0" u="none" strike="noStrike" kern="1200" cap="none" spc="150" normalizeH="0" baseline="0" dirty="0">
                <a:solidFill>
                  <a:schemeClr val="tx1">
                    <a:lumMod val="75000"/>
                    <a:lumOff val="25000"/>
                  </a:schemeClr>
                </a:solidFill>
                <a:uFillTx/>
                <a:latin typeface="+mn-lt"/>
                <a:sym typeface="+mn-ea"/>
              </a:defRPr>
            </a:lvl5pPr>
            <a:lvl6pPr indent="0">
              <a:lnSpc>
                <a:spcPct val="90000"/>
              </a:lnSpc>
              <a:spcBef>
                <a:spcPts val="375"/>
              </a:spcBef>
              <a:buFont typeface="Arial" panose="020B0604020202020204" pitchFamily="34" charset="0"/>
              <a:buNone/>
            </a:lvl6pPr>
            <a:lvl7pPr marL="2228850" indent="-171450">
              <a:lnSpc>
                <a:spcPct val="90000"/>
              </a:lnSpc>
              <a:spcBef>
                <a:spcPts val="375"/>
              </a:spcBef>
              <a:buFont typeface="Arial" panose="020B0604020202020204" pitchFamily="34" charset="0"/>
              <a:buChar char="•"/>
            </a:lvl7pPr>
            <a:lvl8pPr marL="2571750" indent="-171450">
              <a:lnSpc>
                <a:spcPct val="90000"/>
              </a:lnSpc>
              <a:spcBef>
                <a:spcPts val="375"/>
              </a:spcBef>
              <a:buFont typeface="Arial" panose="020B0604020202020204" pitchFamily="34" charset="0"/>
              <a:buChar char="•"/>
            </a:lvl8pPr>
            <a:lvl9pPr marL="2914650" indent="-171450">
              <a:lnSpc>
                <a:spcPct val="90000"/>
              </a:lnSpc>
              <a:spcBef>
                <a:spcPts val="375"/>
              </a:spcBef>
              <a:buFont typeface="Arial" panose="020B0604020202020204" pitchFamily="34" charset="0"/>
              <a:buChar char="•"/>
            </a:lvl9pPr>
          </a:lstStyle>
          <a:p>
            <a:pPr lvl="0">
              <a:spcBef>
                <a:spcPts val="1200"/>
              </a:spcBef>
              <a:spcAft>
                <a:spcPts val="0"/>
              </a:spcAft>
            </a:pPr>
            <a:r>
              <a:rPr dirty="0">
                <a:latin typeface="+mn-lt"/>
                <a:sym typeface="+mn-ea"/>
              </a:rPr>
              <a:t>Click to add text</a:t>
            </a:r>
            <a:endParaRPr dirty="0">
              <a:sym typeface="+mn-ea"/>
            </a:endParaRPr>
          </a:p>
        </p:txBody>
      </p:sp>
      <p:sp>
        <p:nvSpPr>
          <p:cNvPr id="7" name="标题"/>
          <p:cNvSpPr txBox="1">
            <a:spLocks noGrp="1"/>
          </p:cNvSpPr>
          <p:nvPr>
            <p:ph type="title" idx="1" hasCustomPrompt="1"/>
            <p:custDataLst>
              <p:tags r:id="rId5"/>
            </p:custDataLst>
          </p:nvPr>
        </p:nvSpPr>
        <p:spPr>
          <a:xfrm>
            <a:off x="521970" y="327660"/>
            <a:ext cx="8100060" cy="430530"/>
          </a:xfrm>
          <a:prstGeom prst="rect">
            <a:avLst/>
          </a:prstGeom>
          <a:noFill/>
        </p:spPr>
        <p:txBody>
          <a:bodyPr wrap="square" tIns="0" bIns="0" rtlCol="0" anchor="b" anchorCtr="0">
            <a:normAutofit/>
          </a:bodyPr>
          <a:lstStyle>
            <a:lvl1pPr marL="0" marR="0" lvl="0" algn="ctr" defTabSz="914400" rtl="0" eaLnBrk="1" fontAlgn="auto" latinLnBrk="0" hangingPunct="1">
              <a:lnSpc>
                <a:spcPct val="100000"/>
              </a:lnSpc>
              <a:buClrTx/>
              <a:buSzTx/>
              <a:buFontTx/>
              <a:buNone/>
              <a:defRPr kumimoji="0" lang="en-US" sz="2400" b="1" i="0" u="none" strike="noStrike" kern="1200" cap="none" spc="0" normalizeH="0" baseline="0" noProof="1" dirty="0">
                <a:solidFill>
                  <a:schemeClr val="accent1"/>
                </a:solidFill>
                <a:latin typeface="+mj-lt"/>
                <a:sym typeface="+mn-ea"/>
              </a:defRPr>
            </a:lvl1pPr>
          </a:lstStyle>
          <a:p>
            <a:pPr lvl="0" algn="ctr">
              <a:lnSpc>
                <a:spcPct val="100000"/>
              </a:lnSpc>
              <a:buClrTx/>
              <a:buSzTx/>
              <a:buFontTx/>
            </a:pPr>
            <a:r>
              <a:rPr dirty="0">
                <a:latin typeface="+mj-lt"/>
                <a:sym typeface="+mn-ea"/>
              </a:rPr>
              <a:t>Click to add title</a:t>
            </a:r>
            <a:endParaRPr dirty="0">
              <a:sym typeface="+mn-ea"/>
            </a:endParaRPr>
          </a:p>
        </p:txBody>
      </p:sp>
      <p:sp>
        <p:nvSpPr>
          <p:cNvPr id="4" name="日期占位符 3"/>
          <p:cNvSpPr>
            <a:spLocks noGrp="1"/>
          </p:cNvSpPr>
          <p:nvPr>
            <p:ph type="dt" sz="half" idx="10"/>
            <p:custDataLst>
              <p:tags r:id="rId6"/>
            </p:custDataLst>
          </p:nvPr>
        </p:nvSpPr>
        <p:spPr>
          <a:xfrm>
            <a:off x="521494" y="4767263"/>
            <a:ext cx="2164556" cy="273844"/>
          </a:xfrm>
        </p:spPr>
        <p:txBody>
          <a:bodyPr/>
          <a:lstStyle/>
          <a:p>
            <a:r>
              <a:rPr lang="en-US"/>
              <a:t>Date Area</a:t>
            </a:r>
            <a:endParaRPr lang="en-US"/>
          </a:p>
        </p:txBody>
      </p:sp>
      <p:sp>
        <p:nvSpPr>
          <p:cNvPr id="5" name="页脚占位符 4"/>
          <p:cNvSpPr>
            <a:spLocks noGrp="1"/>
          </p:cNvSpPr>
          <p:nvPr>
            <p:ph type="ftr" sz="quarter" idx="11"/>
            <p:custDataLst>
              <p:tags r:id="rId7"/>
            </p:custDataLst>
          </p:nvPr>
        </p:nvSpPr>
        <p:spPr>
          <a:xfrm>
            <a:off x="3028950" y="4767263"/>
            <a:ext cx="3086100" cy="273844"/>
          </a:xfrm>
        </p:spPr>
        <p:txBody>
          <a:bodyPr/>
          <a:lstStyle/>
          <a:p>
            <a:endParaRPr lang="en-US"/>
          </a:p>
        </p:txBody>
      </p:sp>
      <p:sp>
        <p:nvSpPr>
          <p:cNvPr id="6" name="灯片编号占位符 5"/>
          <p:cNvSpPr>
            <a:spLocks noGrp="1"/>
          </p:cNvSpPr>
          <p:nvPr>
            <p:ph type="sldNum" sz="quarter" idx="12"/>
            <p:custDataLst>
              <p:tags r:id="rId8"/>
            </p:custDataLst>
          </p:nvPr>
        </p:nvSpPr>
        <p:spPr>
          <a:xfrm>
            <a:off x="6457950" y="4767263"/>
            <a:ext cx="2164556" cy="273844"/>
          </a:xfrm>
        </p:spPr>
        <p:txBody>
          <a:bodyPr/>
          <a:lstStyle/>
          <a:p>
            <a:fld id="{565CE74E-AB26-4998-AD42-012C4C1AD076}" type="slidenum">
              <a:rPr lang="en-US" smtClean="0"/>
            </a:fld>
            <a:endParaRPr 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showMasterSp="0" userDrawn="1">
  <p:cSld name="Catalog Slide">
    <p:spTree>
      <p:nvGrpSpPr>
        <p:cNvPr id="1" name=""/>
        <p:cNvGrpSpPr/>
        <p:nvPr/>
      </p:nvGrpSpPr>
      <p:grpSpPr>
        <a:xfrm>
          <a:off x="0" y="0"/>
          <a:ext cx="0" cy="0"/>
          <a:chOff x="0" y="0"/>
          <a:chExt cx="0" cy="0"/>
        </a:xfrm>
      </p:grpSpPr>
      <p:pic>
        <p:nvPicPr>
          <p:cNvPr id="9" name="图片 8" descr="演示文稿3_02"/>
          <p:cNvPicPr>
            <a:picLocks noChangeAspect="1"/>
          </p:cNvPicPr>
          <p:nvPr>
            <p:custDataLst>
              <p:tags r:id="rId2"/>
            </p:custDataLst>
          </p:nvPr>
        </p:nvPicPr>
        <p:blipFill>
          <a:blip r:embed="rId3"/>
          <a:stretch>
            <a:fillRect/>
          </a:stretch>
        </p:blipFill>
        <p:spPr>
          <a:xfrm>
            <a:off x="0" y="0"/>
            <a:ext cx="9144000" cy="5143500"/>
          </a:xfrm>
          <a:prstGeom prst="rect">
            <a:avLst/>
          </a:prstGeom>
        </p:spPr>
      </p:pic>
      <p:cxnSp>
        <p:nvCxnSpPr>
          <p:cNvPr id="8" name="直接连接符 7"/>
          <p:cNvCxnSpPr/>
          <p:nvPr>
            <p:custDataLst>
              <p:tags r:id="rId4"/>
            </p:custDataLst>
          </p:nvPr>
        </p:nvCxnSpPr>
        <p:spPr>
          <a:xfrm flipH="1">
            <a:off x="3088481" y="4809173"/>
            <a:ext cx="5608796" cy="0"/>
          </a:xfrm>
          <a:prstGeom prst="line">
            <a:avLst/>
          </a:prstGeom>
          <a:ln w="3175">
            <a:solidFill>
              <a:schemeClr val="accent2">
                <a:alpha val="27000"/>
              </a:schemeClr>
            </a:solidFill>
          </a:ln>
        </p:spPr>
        <p:style>
          <a:lnRef idx="1">
            <a:schemeClr val="accent1"/>
          </a:lnRef>
          <a:fillRef idx="0">
            <a:schemeClr val="accent1"/>
          </a:fillRef>
          <a:effectRef idx="0">
            <a:schemeClr val="accent1"/>
          </a:effectRef>
          <a:fontRef idx="minor">
            <a:schemeClr val="tx1"/>
          </a:fontRef>
        </p:style>
      </p:cxnSp>
      <p:sp>
        <p:nvSpPr>
          <p:cNvPr id="6" name="标题"/>
          <p:cNvSpPr txBox="1">
            <a:spLocks noGrp="1"/>
          </p:cNvSpPr>
          <p:nvPr>
            <p:ph type="title" idx="1" hasCustomPrompt="1"/>
            <p:custDataLst>
              <p:tags r:id="rId5"/>
            </p:custDataLst>
          </p:nvPr>
        </p:nvSpPr>
        <p:spPr>
          <a:xfrm>
            <a:off x="494348" y="425768"/>
            <a:ext cx="3961924" cy="613886"/>
          </a:xfrm>
          <a:prstGeom prst="rect">
            <a:avLst/>
          </a:prstGeom>
          <a:noFill/>
        </p:spPr>
        <p:txBody>
          <a:bodyPr wrap="square" lIns="91440" tIns="0" rIns="91440" bIns="0" rtlCol="0" anchor="b" anchorCtr="0">
            <a:normAutofit/>
          </a:bodyPr>
          <a:lstStyle>
            <a:lvl1pPr marL="0" marR="0" lvl="0" algn="l" defTabSz="914400" rtl="0" eaLnBrk="1" fontAlgn="auto" latinLnBrk="0" hangingPunct="1">
              <a:lnSpc>
                <a:spcPct val="100000"/>
              </a:lnSpc>
              <a:buClrTx/>
              <a:buSzTx/>
              <a:buFontTx/>
              <a:buNone/>
              <a:defRPr kumimoji="0" lang="en-US" sz="3300" b="1" i="0" u="none" strike="noStrike" kern="1200" cap="none" spc="0" normalizeH="0" baseline="0" noProof="1" dirty="0">
                <a:solidFill>
                  <a:schemeClr val="accent1"/>
                </a:solidFill>
                <a:latin typeface="+mj-lt"/>
                <a:sym typeface="+mn-ea"/>
              </a:defRPr>
            </a:lvl1pPr>
          </a:lstStyle>
          <a:p>
            <a:pPr lvl="0" algn="l">
              <a:buClrTx/>
              <a:buSzTx/>
              <a:buFontTx/>
            </a:pPr>
            <a:r>
              <a:rPr dirty="0">
                <a:latin typeface="+mj-lt"/>
                <a:sym typeface="+mn-ea"/>
              </a:rPr>
              <a:t>Click to add title</a:t>
            </a:r>
            <a:endParaRPr dirty="0">
              <a:sym typeface="+mn-ea"/>
            </a:endParaRPr>
          </a:p>
        </p:txBody>
      </p:sp>
      <p:sp>
        <p:nvSpPr>
          <p:cNvPr id="3" name="日期占位符 2"/>
          <p:cNvSpPr>
            <a:spLocks noGrp="1"/>
          </p:cNvSpPr>
          <p:nvPr>
            <p:ph type="dt" sz="half" idx="10"/>
            <p:custDataLst>
              <p:tags r:id="rId6"/>
            </p:custDataLst>
          </p:nvPr>
        </p:nvSpPr>
        <p:spPr>
          <a:xfrm>
            <a:off x="628650" y="4767263"/>
            <a:ext cx="2057400" cy="273844"/>
          </a:xfrm>
        </p:spPr>
        <p:txBody>
          <a:bodyPr/>
          <a:lstStyle/>
          <a:p>
            <a:r>
              <a:rPr lang="en-US"/>
              <a:t>Date Area</a:t>
            </a:r>
            <a:endParaRPr lang="en-US"/>
          </a:p>
        </p:txBody>
      </p:sp>
      <p:sp>
        <p:nvSpPr>
          <p:cNvPr id="4" name="页脚占位符 3"/>
          <p:cNvSpPr>
            <a:spLocks noGrp="1"/>
          </p:cNvSpPr>
          <p:nvPr>
            <p:ph type="ftr" sz="quarter" idx="11"/>
            <p:custDataLst>
              <p:tags r:id="rId7"/>
            </p:custDataLst>
          </p:nvPr>
        </p:nvSpPr>
        <p:spPr>
          <a:xfrm>
            <a:off x="3028950" y="4767263"/>
            <a:ext cx="3086100" cy="273844"/>
          </a:xfrm>
        </p:spPr>
        <p:txBody>
          <a:bodyPr/>
          <a:lstStyle/>
          <a:p>
            <a:endParaRPr lang="en-US"/>
          </a:p>
        </p:txBody>
      </p:sp>
      <p:sp>
        <p:nvSpPr>
          <p:cNvPr id="5" name="灯片编号占位符 4"/>
          <p:cNvSpPr>
            <a:spLocks noGrp="1"/>
          </p:cNvSpPr>
          <p:nvPr>
            <p:ph type="sldNum" sz="quarter" idx="12"/>
            <p:custDataLst>
              <p:tags r:id="rId8"/>
            </p:custDataLst>
          </p:nvPr>
        </p:nvSpPr>
        <p:spPr>
          <a:xfrm>
            <a:off x="6457950" y="4767263"/>
            <a:ext cx="2057400" cy="273844"/>
          </a:xfrm>
        </p:spPr>
        <p:txBody>
          <a:bodyPr/>
          <a:lstStyle/>
          <a:p>
            <a:fld id="{565CE74E-AB26-4998-AD42-012C4C1AD076}"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8"/>
        <p:cNvGrpSpPr/>
        <p:nvPr/>
      </p:nvGrpSpPr>
      <p:grpSpPr>
        <a:xfrm>
          <a:off x="0" y="0"/>
          <a:ext cx="0" cy="0"/>
          <a:chOff x="0" y="0"/>
          <a:chExt cx="0" cy="0"/>
        </a:xfrm>
      </p:grpSpPr>
      <p:sp>
        <p:nvSpPr>
          <p:cNvPr id="119" name="Google Shape;119;p7"/>
          <p:cNvSpPr/>
          <p:nvPr/>
        </p:nvSpPr>
        <p:spPr>
          <a:xfrm>
            <a:off x="270825" y="111595"/>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 name="Google Shape;120;p7"/>
          <p:cNvSpPr/>
          <p:nvPr/>
        </p:nvSpPr>
        <p:spPr>
          <a:xfrm>
            <a:off x="814925" y="539503"/>
            <a:ext cx="7432399" cy="500753"/>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 name="Google Shape;121;p7"/>
          <p:cNvSpPr/>
          <p:nvPr/>
        </p:nvSpPr>
        <p:spPr>
          <a:xfrm>
            <a:off x="1091993" y="595570"/>
            <a:ext cx="392151" cy="38862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 name="Google Shape;122;p7"/>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 name="Google Shape;123;p7"/>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 name="Google Shape;124;p7"/>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 name="Google Shape;125;p7"/>
          <p:cNvSpPr txBox="1">
            <a:spLocks noGrp="1"/>
          </p:cNvSpPr>
          <p:nvPr>
            <p:ph type="title"/>
          </p:nvPr>
        </p:nvSpPr>
        <p:spPr>
          <a:xfrm>
            <a:off x="1541075" y="544291"/>
            <a:ext cx="64869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b="1">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6" name="Google Shape;126;p7"/>
          <p:cNvSpPr txBox="1">
            <a:spLocks noGrp="1"/>
          </p:cNvSpPr>
          <p:nvPr>
            <p:ph type="subTitle" idx="1"/>
          </p:nvPr>
        </p:nvSpPr>
        <p:spPr>
          <a:xfrm>
            <a:off x="4778845" y="2439450"/>
            <a:ext cx="3073200" cy="1215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solidFill>
                  <a:schemeClr val="dk2"/>
                </a:solidFill>
              </a:defRPr>
            </a:lvl1pPr>
            <a:lvl2pPr lvl="1" rtl="0">
              <a:lnSpc>
                <a:spcPct val="100000"/>
              </a:lnSpc>
              <a:spcBef>
                <a:spcPts val="0"/>
              </a:spcBef>
              <a:spcAft>
                <a:spcPts val="0"/>
              </a:spcAft>
              <a:buNone/>
              <a:defRPr sz="1600">
                <a:solidFill>
                  <a:schemeClr val="dk2"/>
                </a:solidFill>
              </a:defRPr>
            </a:lvl2pPr>
            <a:lvl3pPr lvl="2" rtl="0">
              <a:lnSpc>
                <a:spcPct val="100000"/>
              </a:lnSpc>
              <a:spcBef>
                <a:spcPts val="0"/>
              </a:spcBef>
              <a:spcAft>
                <a:spcPts val="0"/>
              </a:spcAft>
              <a:buNone/>
              <a:defRPr sz="1600">
                <a:solidFill>
                  <a:schemeClr val="dk2"/>
                </a:solidFill>
              </a:defRPr>
            </a:lvl3pPr>
            <a:lvl4pPr lvl="3" rtl="0">
              <a:lnSpc>
                <a:spcPct val="100000"/>
              </a:lnSpc>
              <a:spcBef>
                <a:spcPts val="0"/>
              </a:spcBef>
              <a:spcAft>
                <a:spcPts val="0"/>
              </a:spcAft>
              <a:buNone/>
              <a:defRPr sz="1600">
                <a:solidFill>
                  <a:schemeClr val="dk2"/>
                </a:solidFill>
              </a:defRPr>
            </a:lvl4pPr>
            <a:lvl5pPr lvl="4" rtl="0">
              <a:lnSpc>
                <a:spcPct val="100000"/>
              </a:lnSpc>
              <a:spcBef>
                <a:spcPts val="0"/>
              </a:spcBef>
              <a:spcAft>
                <a:spcPts val="0"/>
              </a:spcAft>
              <a:buNone/>
              <a:defRPr sz="1600">
                <a:solidFill>
                  <a:schemeClr val="dk2"/>
                </a:solidFill>
              </a:defRPr>
            </a:lvl5pPr>
            <a:lvl6pPr lvl="5" rtl="0">
              <a:lnSpc>
                <a:spcPct val="100000"/>
              </a:lnSpc>
              <a:spcBef>
                <a:spcPts val="0"/>
              </a:spcBef>
              <a:spcAft>
                <a:spcPts val="0"/>
              </a:spcAft>
              <a:buNone/>
              <a:defRPr sz="1600">
                <a:solidFill>
                  <a:schemeClr val="dk2"/>
                </a:solidFill>
              </a:defRPr>
            </a:lvl6pPr>
            <a:lvl7pPr lvl="6" rtl="0">
              <a:lnSpc>
                <a:spcPct val="100000"/>
              </a:lnSpc>
              <a:spcBef>
                <a:spcPts val="0"/>
              </a:spcBef>
              <a:spcAft>
                <a:spcPts val="0"/>
              </a:spcAft>
              <a:buNone/>
              <a:defRPr sz="1600">
                <a:solidFill>
                  <a:schemeClr val="dk2"/>
                </a:solidFill>
              </a:defRPr>
            </a:lvl7pPr>
            <a:lvl8pPr lvl="7" rtl="0">
              <a:lnSpc>
                <a:spcPct val="100000"/>
              </a:lnSpc>
              <a:spcBef>
                <a:spcPts val="0"/>
              </a:spcBef>
              <a:spcAft>
                <a:spcPts val="0"/>
              </a:spcAft>
              <a:buNone/>
              <a:defRPr sz="1600">
                <a:solidFill>
                  <a:schemeClr val="dk2"/>
                </a:solidFill>
              </a:defRPr>
            </a:lvl8pPr>
            <a:lvl9pPr lvl="8" rtl="0">
              <a:lnSpc>
                <a:spcPct val="100000"/>
              </a:lnSpc>
              <a:spcBef>
                <a:spcPts val="0"/>
              </a:spcBef>
              <a:spcAft>
                <a:spcPts val="0"/>
              </a:spcAft>
              <a:buNone/>
              <a:defRPr sz="1600">
                <a:solidFill>
                  <a:schemeClr val="dk2"/>
                </a:solidFill>
              </a:defRPr>
            </a:lvl9pPr>
          </a:lstStyle>
          <a:p/>
        </p:txBody>
      </p:sp>
      <p:sp>
        <p:nvSpPr>
          <p:cNvPr id="127" name="Google Shape;127;p7"/>
          <p:cNvSpPr/>
          <p:nvPr/>
        </p:nvSpPr>
        <p:spPr>
          <a:xfrm>
            <a:off x="3728847" y="4696125"/>
            <a:ext cx="216636"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 name="Google Shape;128;p7"/>
          <p:cNvSpPr/>
          <p:nvPr/>
        </p:nvSpPr>
        <p:spPr>
          <a:xfrm>
            <a:off x="7409543" y="4903485"/>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 name="Google Shape;129;p7"/>
          <p:cNvSpPr/>
          <p:nvPr/>
        </p:nvSpPr>
        <p:spPr>
          <a:xfrm>
            <a:off x="488567" y="364013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 name="Google Shape;130;p7"/>
          <p:cNvSpPr/>
          <p:nvPr/>
        </p:nvSpPr>
        <p:spPr>
          <a:xfrm>
            <a:off x="721392" y="1316452"/>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 name="Google Shape;131;p7"/>
          <p:cNvSpPr/>
          <p:nvPr/>
        </p:nvSpPr>
        <p:spPr>
          <a:xfrm>
            <a:off x="380067" y="7798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 name="Google Shape;132;p7"/>
          <p:cNvSpPr/>
          <p:nvPr/>
        </p:nvSpPr>
        <p:spPr>
          <a:xfrm>
            <a:off x="795217" y="44396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 name="Google Shape;133;p7"/>
          <p:cNvSpPr/>
          <p:nvPr/>
        </p:nvSpPr>
        <p:spPr>
          <a:xfrm>
            <a:off x="1919817" y="4903464"/>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 name="Google Shape;134;p7"/>
          <p:cNvSpPr/>
          <p:nvPr/>
        </p:nvSpPr>
        <p:spPr>
          <a:xfrm>
            <a:off x="6461092" y="4771427"/>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 name="Google Shape;135;p7"/>
          <p:cNvSpPr/>
          <p:nvPr/>
        </p:nvSpPr>
        <p:spPr>
          <a:xfrm>
            <a:off x="412198" y="1593750"/>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 name="Google Shape;136;p7"/>
          <p:cNvSpPr/>
          <p:nvPr/>
        </p:nvSpPr>
        <p:spPr>
          <a:xfrm>
            <a:off x="4872225" y="326378"/>
            <a:ext cx="64293" cy="6429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 name="Google Shape;137;p7"/>
          <p:cNvSpPr/>
          <p:nvPr/>
        </p:nvSpPr>
        <p:spPr>
          <a:xfrm>
            <a:off x="370211" y="4106388"/>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 name="Google Shape;138;p7"/>
          <p:cNvSpPr/>
          <p:nvPr/>
        </p:nvSpPr>
        <p:spPr>
          <a:xfrm>
            <a:off x="965573" y="1218975"/>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 name="Google Shape;139;p7"/>
          <p:cNvSpPr/>
          <p:nvPr/>
        </p:nvSpPr>
        <p:spPr>
          <a:xfrm>
            <a:off x="2007997" y="189025"/>
            <a:ext cx="216636"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40;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showMasterSp="0">
  <p:cSld name="Section Header">
    <p:spTree>
      <p:nvGrpSpPr>
        <p:cNvPr id="1" name=""/>
        <p:cNvGrpSpPr/>
        <p:nvPr/>
      </p:nvGrpSpPr>
      <p:grpSpPr>
        <a:xfrm>
          <a:off x="0" y="0"/>
          <a:ext cx="0" cy="0"/>
          <a:chOff x="0" y="0"/>
          <a:chExt cx="0" cy="0"/>
        </a:xfrm>
      </p:grpSpPr>
      <p:pic>
        <p:nvPicPr>
          <p:cNvPr id="9" name="图片 8" descr="演示文稿3_03"/>
          <p:cNvPicPr>
            <a:picLocks noChangeAspect="1"/>
          </p:cNvPicPr>
          <p:nvPr>
            <p:custDataLst>
              <p:tags r:id="rId2"/>
            </p:custDataLst>
          </p:nvPr>
        </p:nvPicPr>
        <p:blipFill>
          <a:blip r:embed="rId3"/>
          <a:stretch>
            <a:fillRect/>
          </a:stretch>
        </p:blipFill>
        <p:spPr>
          <a:xfrm>
            <a:off x="0" y="0"/>
            <a:ext cx="9144000" cy="5143500"/>
          </a:xfrm>
          <a:prstGeom prst="rect">
            <a:avLst/>
          </a:prstGeom>
        </p:spPr>
      </p:pic>
      <p:sp>
        <p:nvSpPr>
          <p:cNvPr id="8" name="节编号"/>
          <p:cNvSpPr txBox="1">
            <a:spLocks noGrp="1"/>
          </p:cNvSpPr>
          <p:nvPr>
            <p:ph type="body" idx="2" hasCustomPrompt="1"/>
            <p:custDataLst>
              <p:tags r:id="rId4"/>
            </p:custDataLst>
          </p:nvPr>
        </p:nvSpPr>
        <p:spPr>
          <a:xfrm>
            <a:off x="704374" y="1381601"/>
            <a:ext cx="1778794" cy="1031558"/>
          </a:xfrm>
          <a:prstGeom prst="rect">
            <a:avLst/>
          </a:prstGeom>
          <a:noFill/>
        </p:spPr>
        <p:txBody>
          <a:bodyPr wrap="none" lIns="91440" tIns="0" rIns="91440" bIns="0" rtlCol="0" anchor="b" anchorCtr="0">
            <a:normAutofit/>
          </a:bodyPr>
          <a:lstStyle>
            <a:lvl1pPr marL="0" marR="0" lvl="0" algn="l" defTabSz="914400" rtl="0" eaLnBrk="1" fontAlgn="auto" latinLnBrk="0" hangingPunct="1">
              <a:lnSpc>
                <a:spcPct val="130000"/>
              </a:lnSpc>
              <a:buClrTx/>
              <a:buSzTx/>
              <a:buFontTx/>
              <a:buNone/>
              <a:defRPr kumimoji="0" lang="en-US" sz="5400" b="1" i="0" u="none" strike="noStrike" kern="1200" cap="none" spc="0" normalizeH="0" baseline="0" noProof="1" dirty="0">
                <a:ln w="19050">
                  <a:solidFill>
                    <a:schemeClr val="accent1"/>
                  </a:solidFill>
                </a:ln>
                <a:noFill/>
                <a:latin typeface="+mn-lt"/>
                <a:sym typeface="+mn-ea"/>
              </a:defRPr>
            </a:lvl1pPr>
          </a:lstStyle>
          <a:p>
            <a:pPr lvl="0" algn="l">
              <a:lnSpc>
                <a:spcPct val="130000"/>
              </a:lnSpc>
              <a:buClrTx/>
              <a:buSzTx/>
              <a:buFontTx/>
            </a:pPr>
            <a:r>
              <a:rPr dirty="0" err="1">
                <a:latin typeface="+mn-lt"/>
                <a:sym typeface="+mn-ea"/>
              </a:rPr>
              <a:t>Click to add text</a:t>
            </a:r>
            <a:endParaRPr dirty="0" err="1">
              <a:sym typeface="+mn-ea"/>
            </a:endParaRPr>
          </a:p>
        </p:txBody>
      </p:sp>
      <p:sp>
        <p:nvSpPr>
          <p:cNvPr id="7" name="标题"/>
          <p:cNvSpPr txBox="1">
            <a:spLocks noGrp="1"/>
          </p:cNvSpPr>
          <p:nvPr>
            <p:ph type="title" idx="1" hasCustomPrompt="1"/>
            <p:custDataLst>
              <p:tags r:id="rId5"/>
            </p:custDataLst>
          </p:nvPr>
        </p:nvSpPr>
        <p:spPr>
          <a:xfrm>
            <a:off x="704374" y="2413159"/>
            <a:ext cx="5410676" cy="1721168"/>
          </a:xfrm>
          <a:prstGeom prst="rect">
            <a:avLst/>
          </a:prstGeom>
          <a:noFill/>
        </p:spPr>
        <p:txBody>
          <a:bodyPr wrap="square" lIns="91440" tIns="45720" rIns="91440" bIns="45720" rtlCol="0" anchor="t" anchorCtr="0">
            <a:normAutofit/>
          </a:bodyPr>
          <a:lstStyle>
            <a:lvl1pPr marL="0" marR="0" lvl="0" algn="l" defTabSz="914400" rtl="0" eaLnBrk="1" fontAlgn="auto" latinLnBrk="0" hangingPunct="1">
              <a:lnSpc>
                <a:spcPct val="100000"/>
              </a:lnSpc>
              <a:buClrTx/>
              <a:buSzTx/>
              <a:buFontTx/>
              <a:buNone/>
              <a:defRPr kumimoji="0" lang="en-US" sz="3600" b="1" i="0" u="none" strike="noStrike" kern="1200" cap="none" spc="0" normalizeH="0" baseline="0" noProof="1">
                <a:solidFill>
                  <a:schemeClr val="accent1"/>
                </a:solidFill>
                <a:latin typeface="+mj-lt"/>
                <a:sym typeface="+mn-ea"/>
              </a:defRPr>
            </a:lvl1pPr>
          </a:lstStyle>
          <a:p>
            <a:pPr lvl="0" algn="l">
              <a:buClrTx/>
              <a:buSzTx/>
              <a:buFontTx/>
            </a:pPr>
            <a:r>
              <a:rPr dirty="0">
                <a:latin typeface="+mj-lt"/>
                <a:sym typeface="+mn-ea"/>
              </a:rPr>
              <a:t>Click to add title</a:t>
            </a:r>
            <a:endParaRPr dirty="0">
              <a:sym typeface="+mn-ea"/>
            </a:endParaRPr>
          </a:p>
        </p:txBody>
      </p:sp>
      <p:sp>
        <p:nvSpPr>
          <p:cNvPr id="4" name="日期占位符 3"/>
          <p:cNvSpPr>
            <a:spLocks noGrp="1"/>
          </p:cNvSpPr>
          <p:nvPr>
            <p:ph type="dt" sz="half" idx="10"/>
            <p:custDataLst>
              <p:tags r:id="rId6"/>
            </p:custDataLst>
          </p:nvPr>
        </p:nvSpPr>
        <p:spPr>
          <a:xfrm>
            <a:off x="628650" y="4767263"/>
            <a:ext cx="2057400" cy="273844"/>
          </a:xfrm>
        </p:spPr>
        <p:txBody>
          <a:bodyPr/>
          <a:lstStyle/>
          <a:p>
            <a:r>
              <a:rPr lang="en-US"/>
              <a:t>Date Area</a:t>
            </a:r>
            <a:endParaRPr lang="en-US"/>
          </a:p>
        </p:txBody>
      </p:sp>
      <p:sp>
        <p:nvSpPr>
          <p:cNvPr id="5" name="页脚占位符 4"/>
          <p:cNvSpPr>
            <a:spLocks noGrp="1"/>
          </p:cNvSpPr>
          <p:nvPr>
            <p:ph type="ftr" sz="quarter" idx="11"/>
            <p:custDataLst>
              <p:tags r:id="rId7"/>
            </p:custDataLst>
          </p:nvPr>
        </p:nvSpPr>
        <p:spPr>
          <a:xfrm>
            <a:off x="3028950" y="4767263"/>
            <a:ext cx="3086100" cy="273844"/>
          </a:xfrm>
        </p:spPr>
        <p:txBody>
          <a:bodyPr/>
          <a:lstStyle/>
          <a:p>
            <a:endParaRPr lang="en-US"/>
          </a:p>
        </p:txBody>
      </p:sp>
      <p:sp>
        <p:nvSpPr>
          <p:cNvPr id="6" name="灯片编号占位符 5"/>
          <p:cNvSpPr>
            <a:spLocks noGrp="1"/>
          </p:cNvSpPr>
          <p:nvPr>
            <p:ph type="sldNum" sz="quarter" idx="12"/>
            <p:custDataLst>
              <p:tags r:id="rId8"/>
            </p:custDataLst>
          </p:nvPr>
        </p:nvSpPr>
        <p:spPr>
          <a:xfrm>
            <a:off x="6457950" y="4767263"/>
            <a:ext cx="2057400" cy="273844"/>
          </a:xfrm>
        </p:spPr>
        <p:txBody>
          <a:bodyPr/>
          <a:lstStyle/>
          <a:p>
            <a:fld id="{565CE74E-AB26-4998-AD42-012C4C1AD076}" type="slidenum">
              <a:rPr lang="en-US" smtClean="0"/>
            </a:fld>
            <a:endParaRPr 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showMasterSp="0">
  <p:cSld name="Two Content">
    <p:spTree>
      <p:nvGrpSpPr>
        <p:cNvPr id="1" name=""/>
        <p:cNvGrpSpPr/>
        <p:nvPr/>
      </p:nvGrpSpPr>
      <p:grpSpPr>
        <a:xfrm>
          <a:off x="0" y="0"/>
          <a:ext cx="0" cy="0"/>
          <a:chOff x="0" y="0"/>
          <a:chExt cx="0" cy="0"/>
        </a:xfrm>
      </p:grpSpPr>
      <p:pic>
        <p:nvPicPr>
          <p:cNvPr id="11" name="图片 10" descr="演示文稿3_04"/>
          <p:cNvPicPr>
            <a:picLocks noChangeAspect="1"/>
          </p:cNvPicPr>
          <p:nvPr userDrawn="1">
            <p:custDataLst>
              <p:tags r:id="rId2"/>
            </p:custDataLst>
          </p:nvPr>
        </p:nvPicPr>
        <p:blipFill>
          <a:blip r:embed="rId3"/>
          <a:stretch>
            <a:fillRect/>
          </a:stretch>
        </p:blipFill>
        <p:spPr>
          <a:xfrm>
            <a:off x="0" y="0"/>
            <a:ext cx="9144000" cy="5143500"/>
          </a:xfrm>
          <a:prstGeom prst="rect">
            <a:avLst/>
          </a:prstGeom>
        </p:spPr>
      </p:pic>
      <p:sp>
        <p:nvSpPr>
          <p:cNvPr id="10" name="正文"/>
          <p:cNvSpPr txBox="1">
            <a:spLocks noGrp="1"/>
          </p:cNvSpPr>
          <p:nvPr>
            <p:ph idx="3" hasCustomPrompt="1"/>
            <p:custDataLst>
              <p:tags r:id="rId4"/>
            </p:custDataLst>
          </p:nvPr>
        </p:nvSpPr>
        <p:spPr>
          <a:xfrm>
            <a:off x="4800600" y="933450"/>
            <a:ext cx="3821430" cy="3699034"/>
          </a:xfrm>
          <a:prstGeom prst="rect">
            <a:avLst/>
          </a:prstGeom>
          <a:ln>
            <a:noFill/>
            <a:prstDash val="sysDash"/>
          </a:ln>
        </p:spPr>
        <p:txBody>
          <a:bodyPr vert="horz" lIns="90000" tIns="46800" rIns="90000" bIns="46800" rtlCol="0">
            <a:normAutofit/>
          </a:bodyPr>
          <a:lstStyle>
            <a:lvl1pPr>
              <a:defRPr u="none" strike="noStrike" kern="1200" cap="none" spc="0" normalizeH="0" dirty="0">
                <a:solidFill>
                  <a:schemeClr val="tx1"/>
                </a:solidFill>
                <a:latin typeface="+mn-lt"/>
                <a:sym typeface="+mn-ea"/>
              </a:defRPr>
            </a:lvl1pPr>
            <a:lvl2pPr>
              <a:defRPr dirty="0">
                <a:latin typeface="+mn-lt"/>
                <a:sym typeface="+mn-ea"/>
              </a:defRPr>
            </a:lvl2pPr>
            <a:lvl3pPr>
              <a:defRPr dirty="0">
                <a:latin typeface="+mn-lt"/>
                <a:sym typeface="+mn-ea"/>
              </a:defRPr>
            </a:lvl3pPr>
            <a:lvl4pPr>
              <a:defRPr dirty="0">
                <a:latin typeface="+mn-lt"/>
                <a:sym typeface="+mn-ea"/>
              </a:defRPr>
            </a:lvl4pPr>
            <a:lvl5pPr>
              <a:defRPr dirty="0">
                <a:latin typeface="+mn-lt"/>
                <a:sym typeface="+mn-ea"/>
              </a:defRPr>
            </a:lvl5pPr>
          </a:lstStyle>
          <a:p>
            <a:pPr marR="0" lvl="0" fontAlgn="auto">
              <a:lnSpc>
                <a:spcPct val="130000"/>
              </a:lnSpc>
              <a:spcBef>
                <a:spcPts val="1200"/>
              </a:spcBef>
              <a:spcAft>
                <a:spcPts val="0"/>
              </a:spcAft>
              <a:buClrTx/>
              <a:buSzTx/>
              <a:buChar char="●"/>
            </a:pPr>
            <a:r>
              <a:rPr dirty="0">
                <a:latin typeface="+mn-lt"/>
                <a:sym typeface="+mn-ea"/>
              </a:rPr>
              <a:t>Click to add text</a:t>
            </a:r>
            <a:endParaRPr dirty="0">
              <a:sym typeface="+mn-ea"/>
            </a:endParaRPr>
          </a:p>
        </p:txBody>
      </p:sp>
      <p:sp>
        <p:nvSpPr>
          <p:cNvPr id="9" name="正文"/>
          <p:cNvSpPr txBox="1">
            <a:spLocks noGrp="1"/>
          </p:cNvSpPr>
          <p:nvPr>
            <p:ph idx="2" hasCustomPrompt="1"/>
            <p:custDataLst>
              <p:tags r:id="rId5"/>
            </p:custDataLst>
          </p:nvPr>
        </p:nvSpPr>
        <p:spPr>
          <a:xfrm>
            <a:off x="521970" y="933450"/>
            <a:ext cx="3816668" cy="3699034"/>
          </a:xfrm>
          <a:prstGeom prst="rect">
            <a:avLst/>
          </a:prstGeom>
          <a:ln>
            <a:noFill/>
            <a:prstDash val="sysDash"/>
          </a:ln>
        </p:spPr>
        <p:txBody>
          <a:bodyPr vert="horz" lIns="90000" tIns="46800" rIns="90000" bIns="46800" rtlCol="0">
            <a:normAutofit/>
          </a:bodyPr>
          <a:lstStyle>
            <a:lvl1pPr>
              <a:defRPr u="none" strike="noStrike" kern="1200" cap="none" spc="0" normalizeH="0" dirty="0">
                <a:solidFill>
                  <a:schemeClr val="tx1"/>
                </a:solidFill>
                <a:latin typeface="+mn-lt"/>
                <a:sym typeface="+mn-ea"/>
              </a:defRPr>
            </a:lvl1pPr>
            <a:lvl2pPr>
              <a:defRPr dirty="0">
                <a:latin typeface="+mn-lt"/>
                <a:sym typeface="+mn-ea"/>
              </a:defRPr>
            </a:lvl2pPr>
            <a:lvl3pPr>
              <a:defRPr dirty="0">
                <a:latin typeface="+mn-lt"/>
                <a:sym typeface="+mn-ea"/>
              </a:defRPr>
            </a:lvl3pPr>
            <a:lvl4pPr>
              <a:defRPr dirty="0">
                <a:latin typeface="+mn-lt"/>
                <a:sym typeface="+mn-ea"/>
              </a:defRPr>
            </a:lvl4pPr>
            <a:lvl5pPr>
              <a:defRPr dirty="0">
                <a:latin typeface="+mn-lt"/>
                <a:sym typeface="+mn-ea"/>
              </a:defRPr>
            </a:lvl5pPr>
          </a:lstStyle>
          <a:p>
            <a:pPr marR="0" lvl="0" fontAlgn="auto">
              <a:lnSpc>
                <a:spcPct val="130000"/>
              </a:lnSpc>
              <a:spcBef>
                <a:spcPts val="1200"/>
              </a:spcBef>
              <a:spcAft>
                <a:spcPts val="0"/>
              </a:spcAft>
              <a:buClrTx/>
              <a:buSzTx/>
              <a:buChar char="●"/>
            </a:pPr>
            <a:r>
              <a:rPr dirty="0">
                <a:latin typeface="+mn-lt"/>
                <a:sym typeface="+mn-ea"/>
              </a:rPr>
              <a:t>Click to add text</a:t>
            </a:r>
            <a:endParaRPr dirty="0">
              <a:sym typeface="+mn-ea"/>
            </a:endParaRPr>
          </a:p>
        </p:txBody>
      </p:sp>
      <p:sp>
        <p:nvSpPr>
          <p:cNvPr id="8" name="标题"/>
          <p:cNvSpPr txBox="1">
            <a:spLocks noGrp="1"/>
          </p:cNvSpPr>
          <p:nvPr>
            <p:ph type="title" idx="1" hasCustomPrompt="1"/>
            <p:custDataLst>
              <p:tags r:id="rId6"/>
            </p:custDataLst>
          </p:nvPr>
        </p:nvSpPr>
        <p:spPr>
          <a:xfrm>
            <a:off x="521970" y="327660"/>
            <a:ext cx="8100060" cy="430530"/>
          </a:xfrm>
          <a:prstGeom prst="rect">
            <a:avLst/>
          </a:prstGeom>
          <a:noFill/>
        </p:spPr>
        <p:txBody>
          <a:bodyPr wrap="square" tIns="0" bIns="0" rtlCol="0" anchor="b" anchorCtr="0">
            <a:normAutofit/>
          </a:bodyPr>
          <a:lstStyle>
            <a:lvl1pPr marL="0" marR="0" lvl="0" algn="ctr" defTabSz="914400" rtl="0" eaLnBrk="1" fontAlgn="auto" latinLnBrk="0" hangingPunct="1">
              <a:lnSpc>
                <a:spcPct val="100000"/>
              </a:lnSpc>
              <a:buClrTx/>
              <a:buSzTx/>
              <a:buFontTx/>
              <a:buNone/>
              <a:defRPr kumimoji="0" lang="en-US" sz="2400" b="1" i="0" u="none" strike="noStrike" kern="1200" cap="none" spc="0" normalizeH="0" baseline="0" noProof="1" dirty="0">
                <a:solidFill>
                  <a:schemeClr val="accent1"/>
                </a:solidFill>
                <a:latin typeface="+mj-lt"/>
                <a:sym typeface="+mn-ea"/>
              </a:defRPr>
            </a:lvl1pPr>
          </a:lstStyle>
          <a:p>
            <a:pPr lvl="0" algn="ctr">
              <a:lnSpc>
                <a:spcPct val="100000"/>
              </a:lnSpc>
              <a:buClrTx/>
              <a:buSzTx/>
              <a:buFontTx/>
            </a:pPr>
            <a:r>
              <a:rPr dirty="0">
                <a:latin typeface="+mj-lt"/>
                <a:sym typeface="+mn-ea"/>
              </a:rPr>
              <a:t>Click to add title</a:t>
            </a:r>
            <a:endParaRPr dirty="0">
              <a:sym typeface="+mn-ea"/>
            </a:endParaRPr>
          </a:p>
        </p:txBody>
      </p:sp>
      <p:sp>
        <p:nvSpPr>
          <p:cNvPr id="5" name="日期占位符 4"/>
          <p:cNvSpPr>
            <a:spLocks noGrp="1"/>
          </p:cNvSpPr>
          <p:nvPr>
            <p:ph type="dt" sz="half" idx="10"/>
            <p:custDataLst>
              <p:tags r:id="rId7"/>
            </p:custDataLst>
          </p:nvPr>
        </p:nvSpPr>
        <p:spPr>
          <a:xfrm>
            <a:off x="521970" y="4767263"/>
            <a:ext cx="2164080" cy="273844"/>
          </a:xfrm>
        </p:spPr>
        <p:txBody>
          <a:bodyPr/>
          <a:lstStyle/>
          <a:p>
            <a:r>
              <a:rPr lang="en-US"/>
              <a:t>Date Area</a:t>
            </a:r>
            <a:endParaRPr lang="en-US"/>
          </a:p>
        </p:txBody>
      </p:sp>
      <p:sp>
        <p:nvSpPr>
          <p:cNvPr id="6" name="页脚占位符 5"/>
          <p:cNvSpPr>
            <a:spLocks noGrp="1"/>
          </p:cNvSpPr>
          <p:nvPr>
            <p:ph type="ftr" sz="quarter" idx="11"/>
            <p:custDataLst>
              <p:tags r:id="rId8"/>
            </p:custDataLst>
          </p:nvPr>
        </p:nvSpPr>
        <p:spPr>
          <a:xfrm>
            <a:off x="3028950" y="4767263"/>
            <a:ext cx="3086100" cy="273844"/>
          </a:xfrm>
        </p:spPr>
        <p:txBody>
          <a:bodyPr/>
          <a:lstStyle/>
          <a:p>
            <a:endParaRPr lang="en-US"/>
          </a:p>
        </p:txBody>
      </p:sp>
      <p:sp>
        <p:nvSpPr>
          <p:cNvPr id="7" name="灯片编号占位符 6"/>
          <p:cNvSpPr>
            <a:spLocks noGrp="1"/>
          </p:cNvSpPr>
          <p:nvPr>
            <p:ph type="sldNum" sz="quarter" idx="12"/>
            <p:custDataLst>
              <p:tags r:id="rId9"/>
            </p:custDataLst>
          </p:nvPr>
        </p:nvSpPr>
        <p:spPr>
          <a:xfrm>
            <a:off x="6457950" y="4767263"/>
            <a:ext cx="2164556" cy="273844"/>
          </a:xfrm>
        </p:spPr>
        <p:txBody>
          <a:bodyPr/>
          <a:lstStyle/>
          <a:p>
            <a:fld id="{565CE74E-AB26-4998-AD42-012C4C1AD076}" type="slidenum">
              <a:rPr lang="en-US" smtClean="0"/>
            </a:fld>
            <a:endParaRPr 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showMasterSp="0">
  <p:cSld name="Comparison">
    <p:spTree>
      <p:nvGrpSpPr>
        <p:cNvPr id="1" name=""/>
        <p:cNvGrpSpPr/>
        <p:nvPr/>
      </p:nvGrpSpPr>
      <p:grpSpPr>
        <a:xfrm>
          <a:off x="0" y="0"/>
          <a:ext cx="0" cy="0"/>
          <a:chOff x="0" y="0"/>
          <a:chExt cx="0" cy="0"/>
        </a:xfrm>
      </p:grpSpPr>
      <p:pic>
        <p:nvPicPr>
          <p:cNvPr id="15" name="图片 14" descr="演示文稿3_04"/>
          <p:cNvPicPr>
            <a:picLocks noChangeAspect="1"/>
          </p:cNvPicPr>
          <p:nvPr userDrawn="1">
            <p:custDataLst>
              <p:tags r:id="rId2"/>
            </p:custDataLst>
          </p:nvPr>
        </p:nvPicPr>
        <p:blipFill>
          <a:blip r:embed="rId3"/>
          <a:stretch>
            <a:fillRect/>
          </a:stretch>
        </p:blipFill>
        <p:spPr>
          <a:xfrm>
            <a:off x="0" y="0"/>
            <a:ext cx="9144000" cy="5143500"/>
          </a:xfrm>
          <a:prstGeom prst="rect">
            <a:avLst/>
          </a:prstGeom>
        </p:spPr>
      </p:pic>
      <p:sp>
        <p:nvSpPr>
          <p:cNvPr id="14" name="正文"/>
          <p:cNvSpPr txBox="1">
            <a:spLocks noGrp="1"/>
          </p:cNvSpPr>
          <p:nvPr>
            <p:ph idx="5" hasCustomPrompt="1"/>
            <p:custDataLst>
              <p:tags r:id="rId4"/>
            </p:custDataLst>
          </p:nvPr>
        </p:nvSpPr>
        <p:spPr>
          <a:xfrm>
            <a:off x="4676299" y="1252061"/>
            <a:ext cx="3945731" cy="3381375"/>
          </a:xfrm>
          <a:prstGeom prst="rect">
            <a:avLst/>
          </a:prstGeom>
          <a:ln>
            <a:noFill/>
            <a:prstDash val="sysDash"/>
          </a:ln>
        </p:spPr>
        <p:txBody>
          <a:bodyPr vert="horz" lIns="90000" tIns="46800" rIns="90000" bIns="46800" rtlCol="0">
            <a:normAutofit/>
          </a:bodyPr>
          <a:lstStyle>
            <a:lvl1pPr>
              <a:defRPr u="none" strike="noStrike" kern="1200" cap="none" spc="0" normalizeH="0" dirty="0">
                <a:solidFill>
                  <a:schemeClr val="tx1"/>
                </a:solidFill>
                <a:latin typeface="+mn-lt"/>
                <a:sym typeface="+mn-ea"/>
              </a:defRPr>
            </a:lvl1pPr>
            <a:lvl2pPr>
              <a:defRPr dirty="0">
                <a:latin typeface="+mn-lt"/>
                <a:sym typeface="+mn-ea"/>
              </a:defRPr>
            </a:lvl2pPr>
            <a:lvl3pPr>
              <a:defRPr dirty="0">
                <a:latin typeface="+mn-lt"/>
                <a:sym typeface="+mn-ea"/>
              </a:defRPr>
            </a:lvl3pPr>
            <a:lvl4pPr>
              <a:defRPr dirty="0">
                <a:latin typeface="+mn-lt"/>
                <a:sym typeface="+mn-ea"/>
              </a:defRPr>
            </a:lvl4pPr>
            <a:lvl5pPr>
              <a:defRPr dirty="0">
                <a:latin typeface="+mn-lt"/>
                <a:sym typeface="+mn-ea"/>
              </a:defRPr>
            </a:lvl5pPr>
          </a:lstStyle>
          <a:p>
            <a:pPr marR="0" lvl="0" fontAlgn="auto">
              <a:lnSpc>
                <a:spcPct val="130000"/>
              </a:lnSpc>
              <a:spcBef>
                <a:spcPts val="1200"/>
              </a:spcBef>
              <a:spcAft>
                <a:spcPts val="0"/>
              </a:spcAft>
              <a:buClrTx/>
              <a:buSzTx/>
              <a:buChar char="●"/>
            </a:pPr>
            <a:r>
              <a:rPr dirty="0">
                <a:latin typeface="+mn-lt"/>
                <a:sym typeface="+mn-ea"/>
              </a:rPr>
              <a:t>Click to add text</a:t>
            </a:r>
            <a:endParaRPr dirty="0">
              <a:sym typeface="+mn-ea"/>
            </a:endParaRPr>
          </a:p>
        </p:txBody>
      </p:sp>
      <p:sp>
        <p:nvSpPr>
          <p:cNvPr id="13" name="标题"/>
          <p:cNvSpPr txBox="1">
            <a:spLocks noGrp="1"/>
          </p:cNvSpPr>
          <p:nvPr>
            <p:ph type="title" idx="4" hasCustomPrompt="1"/>
            <p:custDataLst>
              <p:tags r:id="rId5"/>
            </p:custDataLst>
          </p:nvPr>
        </p:nvSpPr>
        <p:spPr>
          <a:xfrm>
            <a:off x="4676299" y="933450"/>
            <a:ext cx="3945731" cy="300038"/>
          </a:xfrm>
          <a:prstGeom prst="rect">
            <a:avLst/>
          </a:prstGeom>
          <a:noFill/>
          <a:ln>
            <a:noFill/>
            <a:prstDash val="sysDash"/>
          </a:ln>
        </p:spPr>
        <p:txBody>
          <a:bodyPr wrap="square" rtlCol="0" anchor="ctr" anchorCtr="0">
            <a:normAutofit/>
          </a:bodyPr>
          <a:lstStyle>
            <a:lvl1pPr marL="0" marR="0" algn="l" defTabSz="914400" rtl="0" eaLnBrk="1" fontAlgn="auto" latinLnBrk="0" hangingPunct="1">
              <a:lnSpc>
                <a:spcPct val="100000"/>
              </a:lnSpc>
              <a:buClrTx/>
              <a:buSzTx/>
              <a:buFontTx/>
              <a:buNone/>
              <a:defRPr kumimoji="0" lang="en-US" sz="1500" b="1" i="0" u="none" strike="noStrike" kern="1200" cap="none" spc="0" normalizeH="0" baseline="0" noProof="1" dirty="0">
                <a:solidFill>
                  <a:schemeClr val="dk1">
                    <a:lumMod val="85000"/>
                    <a:lumOff val="15000"/>
                  </a:schemeClr>
                </a:solidFill>
                <a:latin typeface="+mj-lt"/>
              </a:defRPr>
            </a:lvl1pPr>
          </a:lstStyle>
          <a:p>
            <a:pPr lvl="0"/>
            <a:r>
              <a:rPr dirty="0">
                <a:latin typeface="+mj-lt"/>
                <a:sym typeface="+mn-ea"/>
              </a:rPr>
              <a:t>Click to add title</a:t>
            </a:r>
            <a:endParaRPr dirty="0">
              <a:sym typeface="+mn-ea"/>
            </a:endParaRPr>
          </a:p>
        </p:txBody>
      </p:sp>
      <p:sp>
        <p:nvSpPr>
          <p:cNvPr id="12" name="正文"/>
          <p:cNvSpPr txBox="1">
            <a:spLocks noGrp="1"/>
          </p:cNvSpPr>
          <p:nvPr>
            <p:ph idx="3" hasCustomPrompt="1"/>
            <p:custDataLst>
              <p:tags r:id="rId6"/>
            </p:custDataLst>
          </p:nvPr>
        </p:nvSpPr>
        <p:spPr>
          <a:xfrm>
            <a:off x="522446" y="1252061"/>
            <a:ext cx="3940493" cy="3380899"/>
          </a:xfrm>
          <a:prstGeom prst="rect">
            <a:avLst/>
          </a:prstGeom>
          <a:ln>
            <a:noFill/>
            <a:prstDash val="sysDash"/>
          </a:ln>
        </p:spPr>
        <p:txBody>
          <a:bodyPr vert="horz" lIns="90000" tIns="46800" rIns="90000" bIns="46800" rtlCol="0">
            <a:normAutofit/>
          </a:bodyPr>
          <a:lstStyle>
            <a:lvl1pPr>
              <a:defRPr u="none" strike="noStrike" kern="1200" cap="none" spc="0" normalizeH="0" dirty="0">
                <a:solidFill>
                  <a:schemeClr val="tx1"/>
                </a:solidFill>
                <a:latin typeface="+mn-lt"/>
                <a:sym typeface="+mn-ea"/>
              </a:defRPr>
            </a:lvl1pPr>
            <a:lvl2pPr>
              <a:defRPr dirty="0">
                <a:latin typeface="+mn-lt"/>
                <a:sym typeface="+mn-ea"/>
              </a:defRPr>
            </a:lvl2pPr>
            <a:lvl3pPr>
              <a:defRPr dirty="0">
                <a:latin typeface="+mn-lt"/>
                <a:sym typeface="+mn-ea"/>
              </a:defRPr>
            </a:lvl3pPr>
            <a:lvl4pPr>
              <a:defRPr dirty="0">
                <a:latin typeface="+mn-lt"/>
                <a:sym typeface="+mn-ea"/>
              </a:defRPr>
            </a:lvl4pPr>
            <a:lvl5pPr>
              <a:defRPr dirty="0">
                <a:latin typeface="+mn-lt"/>
                <a:sym typeface="+mn-ea"/>
              </a:defRPr>
            </a:lvl5pPr>
          </a:lstStyle>
          <a:p>
            <a:pPr marR="0" lvl="0" fontAlgn="auto">
              <a:lnSpc>
                <a:spcPct val="130000"/>
              </a:lnSpc>
              <a:spcBef>
                <a:spcPts val="1200"/>
              </a:spcBef>
              <a:spcAft>
                <a:spcPts val="0"/>
              </a:spcAft>
              <a:buClrTx/>
              <a:buSzTx/>
              <a:buChar char="●"/>
            </a:pPr>
            <a:r>
              <a:rPr dirty="0">
                <a:latin typeface="+mn-lt"/>
                <a:sym typeface="+mn-ea"/>
              </a:rPr>
              <a:t>Click to add text</a:t>
            </a:r>
            <a:endParaRPr dirty="0">
              <a:sym typeface="+mn-ea"/>
            </a:endParaRPr>
          </a:p>
        </p:txBody>
      </p:sp>
      <p:sp>
        <p:nvSpPr>
          <p:cNvPr id="11" name="标题"/>
          <p:cNvSpPr txBox="1">
            <a:spLocks noGrp="1"/>
          </p:cNvSpPr>
          <p:nvPr>
            <p:ph type="title" idx="2" hasCustomPrompt="1"/>
            <p:custDataLst>
              <p:tags r:id="rId7"/>
            </p:custDataLst>
          </p:nvPr>
        </p:nvSpPr>
        <p:spPr>
          <a:xfrm>
            <a:off x="522446" y="933450"/>
            <a:ext cx="3940493" cy="300038"/>
          </a:xfrm>
          <a:prstGeom prst="rect">
            <a:avLst/>
          </a:prstGeom>
          <a:noFill/>
          <a:ln>
            <a:noFill/>
            <a:prstDash val="sysDash"/>
          </a:ln>
        </p:spPr>
        <p:txBody>
          <a:bodyPr wrap="square" rtlCol="0" anchor="ctr" anchorCtr="0">
            <a:normAutofit/>
          </a:bodyPr>
          <a:lstStyle>
            <a:lvl1pPr marL="0" marR="0" algn="l" defTabSz="914400" rtl="0" eaLnBrk="1" fontAlgn="auto" latinLnBrk="0" hangingPunct="1">
              <a:lnSpc>
                <a:spcPct val="100000"/>
              </a:lnSpc>
              <a:buClrTx/>
              <a:buSzTx/>
              <a:buFontTx/>
              <a:buNone/>
              <a:defRPr kumimoji="0" lang="en-US" sz="1500" b="1" i="0" u="none" strike="noStrike" kern="1200" cap="none" spc="0" normalizeH="0" baseline="0" noProof="1">
                <a:solidFill>
                  <a:schemeClr val="dk1">
                    <a:lumMod val="85000"/>
                    <a:lumOff val="15000"/>
                  </a:schemeClr>
                </a:solidFill>
                <a:latin typeface="+mj-lt"/>
              </a:defRPr>
            </a:lvl1pPr>
          </a:lstStyle>
          <a:p>
            <a:pPr lvl="0"/>
            <a:r>
              <a:rPr dirty="0">
                <a:latin typeface="+mj-lt"/>
                <a:sym typeface="+mn-ea"/>
              </a:rPr>
              <a:t>Click to add title</a:t>
            </a:r>
            <a:endParaRPr dirty="0">
              <a:sym typeface="+mn-ea"/>
            </a:endParaRPr>
          </a:p>
        </p:txBody>
      </p:sp>
      <p:sp>
        <p:nvSpPr>
          <p:cNvPr id="10" name="标题"/>
          <p:cNvSpPr txBox="1">
            <a:spLocks noGrp="1"/>
          </p:cNvSpPr>
          <p:nvPr>
            <p:ph type="title" idx="1" hasCustomPrompt="1"/>
            <p:custDataLst>
              <p:tags r:id="rId8"/>
            </p:custDataLst>
          </p:nvPr>
        </p:nvSpPr>
        <p:spPr>
          <a:xfrm>
            <a:off x="521970" y="327660"/>
            <a:ext cx="8100060" cy="430530"/>
          </a:xfrm>
          <a:prstGeom prst="rect">
            <a:avLst/>
          </a:prstGeom>
          <a:noFill/>
        </p:spPr>
        <p:txBody>
          <a:bodyPr wrap="square" tIns="0" bIns="0" rtlCol="0" anchor="b" anchorCtr="0">
            <a:normAutofit/>
          </a:bodyPr>
          <a:lstStyle>
            <a:lvl1pPr marL="0" marR="0" lvl="0" algn="ctr" defTabSz="914400" rtl="0" eaLnBrk="1" fontAlgn="auto" latinLnBrk="0" hangingPunct="1">
              <a:lnSpc>
                <a:spcPct val="100000"/>
              </a:lnSpc>
              <a:buClrTx/>
              <a:buSzTx/>
              <a:buFontTx/>
              <a:buNone/>
              <a:defRPr kumimoji="0" lang="en-US" sz="2400" b="1" i="0" u="none" strike="noStrike" kern="1200" cap="none" spc="0" normalizeH="0" baseline="0" noProof="1" dirty="0">
                <a:solidFill>
                  <a:schemeClr val="accent1"/>
                </a:solidFill>
                <a:latin typeface="+mj-lt"/>
                <a:sym typeface="+mn-ea"/>
              </a:defRPr>
            </a:lvl1pPr>
          </a:lstStyle>
          <a:p>
            <a:pPr lvl="0" algn="ctr">
              <a:lnSpc>
                <a:spcPct val="100000"/>
              </a:lnSpc>
              <a:buClrTx/>
              <a:buSzTx/>
              <a:buFontTx/>
            </a:pPr>
            <a:r>
              <a:rPr dirty="0">
                <a:latin typeface="+mj-lt"/>
                <a:sym typeface="+mn-ea"/>
              </a:rPr>
              <a:t>Click to add title</a:t>
            </a:r>
            <a:endParaRPr dirty="0">
              <a:sym typeface="+mn-ea"/>
            </a:endParaRPr>
          </a:p>
        </p:txBody>
      </p:sp>
      <p:sp>
        <p:nvSpPr>
          <p:cNvPr id="7" name="日期占位符 6"/>
          <p:cNvSpPr>
            <a:spLocks noGrp="1"/>
          </p:cNvSpPr>
          <p:nvPr>
            <p:ph type="dt" sz="half" idx="10"/>
            <p:custDataLst>
              <p:tags r:id="rId9"/>
            </p:custDataLst>
          </p:nvPr>
        </p:nvSpPr>
        <p:spPr>
          <a:xfrm>
            <a:off x="524828" y="4767263"/>
            <a:ext cx="2161223" cy="273844"/>
          </a:xfrm>
        </p:spPr>
        <p:txBody>
          <a:bodyPr/>
          <a:lstStyle/>
          <a:p>
            <a:r>
              <a:rPr lang="en-US"/>
              <a:t>Date Area</a:t>
            </a:r>
            <a:endParaRPr lang="en-US"/>
          </a:p>
        </p:txBody>
      </p:sp>
      <p:sp>
        <p:nvSpPr>
          <p:cNvPr id="8" name="页脚占位符 7"/>
          <p:cNvSpPr>
            <a:spLocks noGrp="1"/>
          </p:cNvSpPr>
          <p:nvPr>
            <p:ph type="ftr" sz="quarter" idx="11"/>
            <p:custDataLst>
              <p:tags r:id="rId10"/>
            </p:custDataLst>
          </p:nvPr>
        </p:nvSpPr>
        <p:spPr>
          <a:xfrm>
            <a:off x="3028950" y="4767263"/>
            <a:ext cx="3086100" cy="273844"/>
          </a:xfrm>
        </p:spPr>
        <p:txBody>
          <a:bodyPr/>
          <a:lstStyle/>
          <a:p>
            <a:endParaRPr lang="en-US"/>
          </a:p>
        </p:txBody>
      </p:sp>
      <p:sp>
        <p:nvSpPr>
          <p:cNvPr id="9" name="灯片编号占位符 8"/>
          <p:cNvSpPr>
            <a:spLocks noGrp="1"/>
          </p:cNvSpPr>
          <p:nvPr>
            <p:ph type="sldNum" sz="quarter" idx="12"/>
            <p:custDataLst>
              <p:tags r:id="rId11"/>
            </p:custDataLst>
          </p:nvPr>
        </p:nvSpPr>
        <p:spPr>
          <a:xfrm>
            <a:off x="6457950" y="4767263"/>
            <a:ext cx="2164556" cy="273844"/>
          </a:xfrm>
        </p:spPr>
        <p:txBody>
          <a:bodyPr/>
          <a:lstStyle/>
          <a:p>
            <a:fld id="{565CE74E-AB26-4998-AD42-012C4C1AD076}" type="slidenum">
              <a:rPr lang="en-US" smtClean="0"/>
            </a:fld>
            <a:endParaRPr 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showMasterSp="0">
  <p:cSld name="Title Only">
    <p:spTree>
      <p:nvGrpSpPr>
        <p:cNvPr id="1" name=""/>
        <p:cNvGrpSpPr/>
        <p:nvPr/>
      </p:nvGrpSpPr>
      <p:grpSpPr>
        <a:xfrm>
          <a:off x="0" y="0"/>
          <a:ext cx="0" cy="0"/>
          <a:chOff x="0" y="0"/>
          <a:chExt cx="0" cy="0"/>
        </a:xfrm>
      </p:grpSpPr>
      <p:pic>
        <p:nvPicPr>
          <p:cNvPr id="7" name="图片 6" descr="演示文稿3_04"/>
          <p:cNvPicPr>
            <a:picLocks noChangeAspect="1"/>
          </p:cNvPicPr>
          <p:nvPr userDrawn="1">
            <p:custDataLst>
              <p:tags r:id="rId2"/>
            </p:custDataLst>
          </p:nvPr>
        </p:nvPicPr>
        <p:blipFill>
          <a:blip r:embed="rId3"/>
          <a:stretch>
            <a:fillRect/>
          </a:stretch>
        </p:blipFill>
        <p:spPr>
          <a:xfrm>
            <a:off x="0" y="0"/>
            <a:ext cx="9144000" cy="5143500"/>
          </a:xfrm>
          <a:prstGeom prst="rect">
            <a:avLst/>
          </a:prstGeom>
        </p:spPr>
      </p:pic>
      <p:sp>
        <p:nvSpPr>
          <p:cNvPr id="6" name="标题"/>
          <p:cNvSpPr txBox="1">
            <a:spLocks noGrp="1"/>
          </p:cNvSpPr>
          <p:nvPr>
            <p:ph type="title" idx="1" hasCustomPrompt="1"/>
            <p:custDataLst>
              <p:tags r:id="rId4"/>
            </p:custDataLst>
          </p:nvPr>
        </p:nvSpPr>
        <p:spPr>
          <a:xfrm>
            <a:off x="521970" y="327660"/>
            <a:ext cx="8100060" cy="430530"/>
          </a:xfrm>
          <a:prstGeom prst="rect">
            <a:avLst/>
          </a:prstGeom>
          <a:noFill/>
        </p:spPr>
        <p:txBody>
          <a:bodyPr wrap="square" tIns="0" bIns="0" rtlCol="0" anchor="b" anchorCtr="0">
            <a:normAutofit/>
          </a:bodyPr>
          <a:lstStyle>
            <a:lvl1pPr marL="0" marR="0" lvl="0" algn="ctr" defTabSz="914400" rtl="0" eaLnBrk="1" fontAlgn="auto" latinLnBrk="0" hangingPunct="1">
              <a:lnSpc>
                <a:spcPct val="100000"/>
              </a:lnSpc>
              <a:buClrTx/>
              <a:buSzTx/>
              <a:buFontTx/>
              <a:buNone/>
              <a:defRPr kumimoji="0" lang="en-US" sz="2400" b="1" i="0" u="none" strike="noStrike" kern="1200" cap="none" spc="0" normalizeH="0" baseline="0" noProof="1" dirty="0">
                <a:solidFill>
                  <a:schemeClr val="accent1"/>
                </a:solidFill>
                <a:latin typeface="+mj-lt"/>
                <a:sym typeface="+mn-ea"/>
              </a:defRPr>
            </a:lvl1pPr>
          </a:lstStyle>
          <a:p>
            <a:pPr lvl="0" algn="ctr">
              <a:lnSpc>
                <a:spcPct val="100000"/>
              </a:lnSpc>
              <a:buClrTx/>
              <a:buSzTx/>
              <a:buFontTx/>
            </a:pPr>
            <a:r>
              <a:rPr dirty="0">
                <a:latin typeface="+mj-lt"/>
                <a:sym typeface="+mn-ea"/>
              </a:rPr>
              <a:t>Click to add title</a:t>
            </a:r>
            <a:endParaRPr dirty="0">
              <a:sym typeface="+mn-ea"/>
            </a:endParaRPr>
          </a:p>
        </p:txBody>
      </p:sp>
      <p:sp>
        <p:nvSpPr>
          <p:cNvPr id="3" name="日期占位符 2"/>
          <p:cNvSpPr>
            <a:spLocks noGrp="1"/>
          </p:cNvSpPr>
          <p:nvPr>
            <p:ph type="dt" sz="half" idx="10"/>
            <p:custDataLst>
              <p:tags r:id="rId5"/>
            </p:custDataLst>
          </p:nvPr>
        </p:nvSpPr>
        <p:spPr>
          <a:xfrm>
            <a:off x="521970" y="4767263"/>
            <a:ext cx="2164080" cy="273844"/>
          </a:xfrm>
        </p:spPr>
        <p:txBody>
          <a:bodyPr/>
          <a:lstStyle/>
          <a:p>
            <a:r>
              <a:rPr lang="en-US"/>
              <a:t>Date Area</a:t>
            </a:r>
            <a:endParaRPr lang="en-US"/>
          </a:p>
        </p:txBody>
      </p:sp>
      <p:sp>
        <p:nvSpPr>
          <p:cNvPr id="4" name="页脚占位符 3"/>
          <p:cNvSpPr>
            <a:spLocks noGrp="1"/>
          </p:cNvSpPr>
          <p:nvPr>
            <p:ph type="ftr" sz="quarter" idx="11"/>
            <p:custDataLst>
              <p:tags r:id="rId6"/>
            </p:custDataLst>
          </p:nvPr>
        </p:nvSpPr>
        <p:spPr>
          <a:xfrm>
            <a:off x="3028950" y="4767263"/>
            <a:ext cx="3086100" cy="273844"/>
          </a:xfrm>
        </p:spPr>
        <p:txBody>
          <a:bodyPr/>
          <a:lstStyle/>
          <a:p>
            <a:endParaRPr lang="en-US"/>
          </a:p>
        </p:txBody>
      </p:sp>
      <p:sp>
        <p:nvSpPr>
          <p:cNvPr id="5" name="灯片编号占位符 4"/>
          <p:cNvSpPr>
            <a:spLocks noGrp="1"/>
          </p:cNvSpPr>
          <p:nvPr>
            <p:ph type="sldNum" sz="quarter" idx="12"/>
            <p:custDataLst>
              <p:tags r:id="rId7"/>
            </p:custDataLst>
          </p:nvPr>
        </p:nvSpPr>
        <p:spPr>
          <a:xfrm>
            <a:off x="6457950" y="4767263"/>
            <a:ext cx="2164556" cy="273844"/>
          </a:xfrm>
        </p:spPr>
        <p:txBody>
          <a:bodyPr/>
          <a:lstStyle/>
          <a:p>
            <a:fld id="{565CE74E-AB26-4998-AD42-012C4C1AD076}" type="slidenum">
              <a:rPr lang="en-US" smtClean="0"/>
            </a:fld>
            <a:endParaRPr 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pic>
        <p:nvPicPr>
          <p:cNvPr id="8" name="图片 7" descr="演示文稿3_04"/>
          <p:cNvPicPr>
            <a:picLocks noChangeAspect="1"/>
          </p:cNvPicPr>
          <p:nvPr>
            <p:custDataLst>
              <p:tags r:id="rId2"/>
            </p:custDataLst>
          </p:nvPr>
        </p:nvPicPr>
        <p:blipFill>
          <a:blip r:embed="rId3"/>
          <a:stretch>
            <a:fillRect/>
          </a:stretch>
        </p:blipFill>
        <p:spPr>
          <a:xfrm>
            <a:off x="0" y="0"/>
            <a:ext cx="9144000" cy="5143500"/>
          </a:xfrm>
          <a:prstGeom prst="rect">
            <a:avLst/>
          </a:prstGeom>
        </p:spPr>
      </p:pic>
      <p:sp>
        <p:nvSpPr>
          <p:cNvPr id="2" name="日期占位符 1"/>
          <p:cNvSpPr>
            <a:spLocks noGrp="1"/>
          </p:cNvSpPr>
          <p:nvPr>
            <p:ph type="dt" sz="half" idx="10"/>
            <p:custDataLst>
              <p:tags r:id="rId4"/>
            </p:custDataLst>
          </p:nvPr>
        </p:nvSpPr>
        <p:spPr/>
        <p:txBody>
          <a:bodyPr/>
          <a:lstStyle/>
          <a:p>
            <a:r>
              <a:rPr lang="en-US"/>
              <a:t>Date Area</a:t>
            </a:r>
            <a:endParaRPr lang="en-US"/>
          </a:p>
        </p:txBody>
      </p:sp>
      <p:sp>
        <p:nvSpPr>
          <p:cNvPr id="3" name="页脚占位符 2"/>
          <p:cNvSpPr>
            <a:spLocks noGrp="1"/>
          </p:cNvSpPr>
          <p:nvPr>
            <p:ph type="ftr" sz="quarter" idx="11"/>
            <p:custDataLst>
              <p:tags r:id="rId5"/>
            </p:custDataLst>
          </p:nvPr>
        </p:nvSpPr>
        <p:spPr/>
        <p:txBody>
          <a:bodyPr/>
          <a:lstStyle/>
          <a:p>
            <a:endParaRPr lang="en-US"/>
          </a:p>
        </p:txBody>
      </p:sp>
      <p:sp>
        <p:nvSpPr>
          <p:cNvPr id="4" name="灯片编号占位符 3"/>
          <p:cNvSpPr>
            <a:spLocks noGrp="1"/>
          </p:cNvSpPr>
          <p:nvPr>
            <p:ph type="sldNum" sz="quarter" idx="12"/>
            <p:custDataLst>
              <p:tags r:id="rId6"/>
            </p:custDataLst>
          </p:nvPr>
        </p:nvSpPr>
        <p:spPr/>
        <p:txBody>
          <a:bodyPr/>
          <a:lstStyle/>
          <a:p>
            <a:fld id="{565CE74E-AB26-4998-AD42-012C4C1AD076}" type="slidenum">
              <a:rPr lang="en-US" smtClean="0"/>
            </a:fld>
            <a:endParaRPr 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showMasterSp="0">
  <p:cSld name="Content Only">
    <p:spTree>
      <p:nvGrpSpPr>
        <p:cNvPr id="1" name=""/>
        <p:cNvGrpSpPr/>
        <p:nvPr/>
      </p:nvGrpSpPr>
      <p:grpSpPr>
        <a:xfrm>
          <a:off x="0" y="0"/>
          <a:ext cx="0" cy="0"/>
          <a:chOff x="0" y="0"/>
          <a:chExt cx="0" cy="0"/>
        </a:xfrm>
      </p:grpSpPr>
      <p:pic>
        <p:nvPicPr>
          <p:cNvPr id="8" name="图片 7" descr="演示文稿3_04"/>
          <p:cNvPicPr>
            <a:picLocks noChangeAspect="1"/>
          </p:cNvPicPr>
          <p:nvPr userDrawn="1">
            <p:custDataLst>
              <p:tags r:id="rId2"/>
            </p:custDataLst>
          </p:nvPr>
        </p:nvPicPr>
        <p:blipFill>
          <a:blip r:embed="rId3"/>
          <a:stretch>
            <a:fillRect/>
          </a:stretch>
        </p:blipFill>
        <p:spPr>
          <a:xfrm>
            <a:off x="0" y="0"/>
            <a:ext cx="9144000" cy="5143500"/>
          </a:xfrm>
          <a:prstGeom prst="rect">
            <a:avLst/>
          </a:prstGeom>
          <a:ln>
            <a:noFill/>
            <a:prstDash val="sysDash"/>
          </a:ln>
        </p:spPr>
      </p:pic>
      <p:sp>
        <p:nvSpPr>
          <p:cNvPr id="7" name="正文"/>
          <p:cNvSpPr txBox="1">
            <a:spLocks noGrp="1"/>
          </p:cNvSpPr>
          <p:nvPr>
            <p:ph idx="1" hasCustomPrompt="1"/>
            <p:custDataLst>
              <p:tags r:id="rId4"/>
            </p:custDataLst>
          </p:nvPr>
        </p:nvSpPr>
        <p:spPr>
          <a:xfrm>
            <a:off x="521970" y="933450"/>
            <a:ext cx="8100060" cy="3698558"/>
          </a:xfrm>
          <a:prstGeom prst="rect">
            <a:avLst/>
          </a:prstGeom>
          <a:ln>
            <a:noFill/>
            <a:prstDash val="sysDash"/>
          </a:ln>
        </p:spPr>
        <p:txBody>
          <a:bodyPr vert="horz" lIns="90000" tIns="46800" rIns="90000" bIns="46800" rtlCol="0">
            <a:normAutofit/>
          </a:bodyPr>
          <a:lstStyle>
            <a:lvl1pPr>
              <a:defRPr u="none" strike="noStrike" kern="1200" cap="none" spc="0" normalizeH="0" dirty="0">
                <a:solidFill>
                  <a:schemeClr val="tx1"/>
                </a:solidFill>
                <a:uFillTx/>
                <a:latin typeface="+mn-lt"/>
                <a:sym typeface="+mn-ea"/>
              </a:defRPr>
            </a:lvl1pPr>
            <a:lvl2pPr>
              <a:defRPr dirty="0">
                <a:latin typeface="+mn-lt"/>
                <a:sym typeface="+mn-ea"/>
              </a:defRPr>
            </a:lvl2pPr>
            <a:lvl3pPr>
              <a:defRPr dirty="0">
                <a:latin typeface="+mn-lt"/>
                <a:sym typeface="+mn-ea"/>
              </a:defRPr>
            </a:lvl3pPr>
            <a:lvl4pPr>
              <a:defRPr dirty="0">
                <a:latin typeface="+mn-lt"/>
                <a:sym typeface="+mn-ea"/>
              </a:defRPr>
            </a:lvl4pPr>
            <a:lvl5pPr>
              <a:defRPr dirty="0">
                <a:latin typeface="+mn-lt"/>
                <a:sym typeface="+mn-ea"/>
              </a:defRPr>
            </a:lvl5pPr>
          </a:lstStyle>
          <a:p>
            <a:pPr marR="0" lvl="0" fontAlgn="auto">
              <a:lnSpc>
                <a:spcPct val="130000"/>
              </a:lnSpc>
              <a:spcBef>
                <a:spcPts val="1200"/>
              </a:spcBef>
              <a:spcAft>
                <a:spcPts val="0"/>
              </a:spcAft>
              <a:buClrTx/>
              <a:buSzTx/>
              <a:buChar char="●"/>
            </a:pPr>
            <a:r>
              <a:rPr dirty="0">
                <a:latin typeface="+mn-lt"/>
                <a:sym typeface="+mn-ea"/>
              </a:rPr>
              <a:t>Click to add text</a:t>
            </a:r>
            <a:endParaRPr dirty="0">
              <a:sym typeface="+mn-ea"/>
            </a:endParaRPr>
          </a:p>
        </p:txBody>
      </p:sp>
      <p:sp>
        <p:nvSpPr>
          <p:cNvPr id="4" name="日期占位符 3"/>
          <p:cNvSpPr>
            <a:spLocks noGrp="1"/>
          </p:cNvSpPr>
          <p:nvPr>
            <p:ph type="dt" sz="half" idx="10"/>
            <p:custDataLst>
              <p:tags r:id="rId5"/>
            </p:custDataLst>
          </p:nvPr>
        </p:nvSpPr>
        <p:spPr>
          <a:xfrm>
            <a:off x="521494" y="4767263"/>
            <a:ext cx="2164556" cy="273844"/>
          </a:xfrm>
        </p:spPr>
        <p:txBody>
          <a:bodyPr/>
          <a:lstStyle/>
          <a:p>
            <a:r>
              <a:rPr lang="en-US"/>
              <a:t>Date Area</a:t>
            </a:r>
            <a:endParaRPr lang="en-US"/>
          </a:p>
        </p:txBody>
      </p:sp>
      <p:sp>
        <p:nvSpPr>
          <p:cNvPr id="5" name="页脚占位符 4"/>
          <p:cNvSpPr>
            <a:spLocks noGrp="1"/>
          </p:cNvSpPr>
          <p:nvPr>
            <p:ph type="ftr" sz="quarter" idx="11"/>
            <p:custDataLst>
              <p:tags r:id="rId6"/>
            </p:custDataLst>
          </p:nvPr>
        </p:nvSpPr>
        <p:spPr>
          <a:xfrm>
            <a:off x="3028950" y="4767263"/>
            <a:ext cx="3086100" cy="273844"/>
          </a:xfrm>
        </p:spPr>
        <p:txBody>
          <a:bodyPr/>
          <a:lstStyle/>
          <a:p>
            <a:endParaRPr lang="en-US"/>
          </a:p>
        </p:txBody>
      </p:sp>
      <p:sp>
        <p:nvSpPr>
          <p:cNvPr id="6" name="灯片编号占位符 5"/>
          <p:cNvSpPr>
            <a:spLocks noGrp="1"/>
          </p:cNvSpPr>
          <p:nvPr>
            <p:ph type="sldNum" sz="quarter" idx="12"/>
            <p:custDataLst>
              <p:tags r:id="rId7"/>
            </p:custDataLst>
          </p:nvPr>
        </p:nvSpPr>
        <p:spPr>
          <a:xfrm>
            <a:off x="6457950" y="4767263"/>
            <a:ext cx="2164080" cy="273844"/>
          </a:xfrm>
        </p:spPr>
        <p:txBody>
          <a:bodyPr/>
          <a:lstStyle/>
          <a:p>
            <a:fld id="{565CE74E-AB26-4998-AD42-012C4C1AD076}" type="slidenum">
              <a:rPr lang="en-US" smtClean="0"/>
            </a:fld>
            <a:endParaRPr 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showMasterSp="0">
  <p:cSld name="Title and Subtitle">
    <p:spTree>
      <p:nvGrpSpPr>
        <p:cNvPr id="1" name=""/>
        <p:cNvGrpSpPr/>
        <p:nvPr/>
      </p:nvGrpSpPr>
      <p:grpSpPr>
        <a:xfrm>
          <a:off x="0" y="0"/>
          <a:ext cx="0" cy="0"/>
          <a:chOff x="0" y="0"/>
          <a:chExt cx="0" cy="0"/>
        </a:xfrm>
      </p:grpSpPr>
      <p:pic>
        <p:nvPicPr>
          <p:cNvPr id="8" name="图片 7" descr="演示文稿3_04"/>
          <p:cNvPicPr>
            <a:picLocks noChangeAspect="1"/>
          </p:cNvPicPr>
          <p:nvPr userDrawn="1">
            <p:custDataLst>
              <p:tags r:id="rId2"/>
            </p:custDataLst>
          </p:nvPr>
        </p:nvPicPr>
        <p:blipFill>
          <a:blip r:embed="rId3"/>
          <a:stretch>
            <a:fillRect/>
          </a:stretch>
        </p:blipFill>
        <p:spPr>
          <a:xfrm>
            <a:off x="0" y="0"/>
            <a:ext cx="9144000" cy="5143500"/>
          </a:xfrm>
          <a:prstGeom prst="rect">
            <a:avLst/>
          </a:prstGeom>
        </p:spPr>
      </p:pic>
      <p:sp>
        <p:nvSpPr>
          <p:cNvPr id="7" name="副标题"/>
          <p:cNvSpPr txBox="1">
            <a:spLocks noGrp="1"/>
          </p:cNvSpPr>
          <p:nvPr>
            <p:ph type="body" idx="2" hasCustomPrompt="1"/>
            <p:custDataLst>
              <p:tags r:id="rId4"/>
            </p:custDataLst>
          </p:nvPr>
        </p:nvSpPr>
        <p:spPr>
          <a:xfrm>
            <a:off x="521970" y="758190"/>
            <a:ext cx="8100060" cy="255746"/>
          </a:xfrm>
          <a:prstGeom prst="rect">
            <a:avLst/>
          </a:prstGeom>
          <a:noFill/>
        </p:spPr>
        <p:txBody>
          <a:bodyPr wrap="square" tIns="0" bIns="0" rtlCol="0" anchor="ctr" anchorCtr="0">
            <a:normAutofit/>
          </a:bodyPr>
          <a:lstStyle>
            <a:lvl1pPr marL="0" marR="0" lvl="0" algn="ctr" defTabSz="914400" rtl="0" eaLnBrk="1" fontAlgn="auto" latinLnBrk="0" hangingPunct="1">
              <a:lnSpc>
                <a:spcPct val="100000"/>
              </a:lnSpc>
              <a:buClrTx/>
              <a:buSzTx/>
              <a:buFontTx/>
              <a:buNone/>
              <a:defRPr kumimoji="0" lang="en-US" sz="1200" b="1" i="0" u="none" strike="noStrike" kern="1200" cap="none" spc="0" normalizeH="0" baseline="0" noProof="1" dirty="0">
                <a:solidFill>
                  <a:schemeClr val="accent1">
                    <a:lumMod val="40000"/>
                    <a:lumOff val="60000"/>
                  </a:schemeClr>
                </a:solidFill>
                <a:latin typeface="+mj-lt"/>
                <a:sym typeface="+mn-ea"/>
              </a:defRPr>
            </a:lvl1pPr>
          </a:lstStyle>
          <a:p>
            <a:pPr lvl="0" algn="ctr">
              <a:buClrTx/>
              <a:buSzTx/>
              <a:buFontTx/>
            </a:pPr>
            <a:r>
              <a:rPr dirty="0">
                <a:latin typeface="+mj-lt"/>
                <a:sym typeface="+mn-ea"/>
              </a:rPr>
              <a:t>Click to add text</a:t>
            </a:r>
            <a:endParaRPr dirty="0">
              <a:sym typeface="+mn-ea"/>
            </a:endParaRPr>
          </a:p>
        </p:txBody>
      </p:sp>
      <p:sp>
        <p:nvSpPr>
          <p:cNvPr id="6" name="标题"/>
          <p:cNvSpPr txBox="1">
            <a:spLocks noGrp="1"/>
          </p:cNvSpPr>
          <p:nvPr>
            <p:ph type="title" idx="1" hasCustomPrompt="1"/>
            <p:custDataLst>
              <p:tags r:id="rId5"/>
            </p:custDataLst>
          </p:nvPr>
        </p:nvSpPr>
        <p:spPr>
          <a:xfrm>
            <a:off x="521970" y="327660"/>
            <a:ext cx="8100060" cy="430530"/>
          </a:xfrm>
          <a:prstGeom prst="rect">
            <a:avLst/>
          </a:prstGeom>
          <a:noFill/>
        </p:spPr>
        <p:txBody>
          <a:bodyPr wrap="square" tIns="0" bIns="0" rtlCol="0" anchor="b" anchorCtr="0">
            <a:normAutofit/>
          </a:bodyPr>
          <a:lstStyle>
            <a:lvl1pPr marL="0" marR="0" lvl="0" algn="ctr" defTabSz="914400" rtl="0" eaLnBrk="1" fontAlgn="auto" latinLnBrk="0" hangingPunct="1">
              <a:lnSpc>
                <a:spcPct val="100000"/>
              </a:lnSpc>
              <a:buClrTx/>
              <a:buSzTx/>
              <a:buFontTx/>
              <a:buNone/>
              <a:defRPr kumimoji="0" lang="en-US" sz="2400" b="1" i="0" u="none" strike="noStrike" kern="1200" cap="none" spc="0" normalizeH="0" baseline="0" noProof="1" dirty="0">
                <a:solidFill>
                  <a:schemeClr val="accent1"/>
                </a:solidFill>
                <a:latin typeface="+mj-lt"/>
                <a:sym typeface="+mn-ea"/>
              </a:defRPr>
            </a:lvl1pPr>
          </a:lstStyle>
          <a:p>
            <a:pPr lvl="0" algn="ctr">
              <a:lnSpc>
                <a:spcPct val="100000"/>
              </a:lnSpc>
              <a:buClrTx/>
              <a:buSzTx/>
              <a:buFontTx/>
            </a:pPr>
            <a:r>
              <a:rPr dirty="0">
                <a:latin typeface="+mj-lt"/>
                <a:sym typeface="+mn-ea"/>
              </a:rPr>
              <a:t>Click to add title</a:t>
            </a:r>
            <a:endParaRPr dirty="0">
              <a:sym typeface="+mn-ea"/>
            </a:endParaRPr>
          </a:p>
        </p:txBody>
      </p:sp>
      <p:sp>
        <p:nvSpPr>
          <p:cNvPr id="3" name="日期占位符 2"/>
          <p:cNvSpPr>
            <a:spLocks noGrp="1"/>
          </p:cNvSpPr>
          <p:nvPr>
            <p:ph type="dt" sz="half" idx="10"/>
            <p:custDataLst>
              <p:tags r:id="rId6"/>
            </p:custDataLst>
          </p:nvPr>
        </p:nvSpPr>
        <p:spPr>
          <a:xfrm>
            <a:off x="519113" y="4767263"/>
            <a:ext cx="2166938" cy="273844"/>
          </a:xfrm>
        </p:spPr>
        <p:txBody>
          <a:bodyPr/>
          <a:lstStyle/>
          <a:p>
            <a:r>
              <a:rPr lang="en-US"/>
              <a:t>Date Area</a:t>
            </a:r>
            <a:endParaRPr lang="en-US"/>
          </a:p>
        </p:txBody>
      </p:sp>
      <p:sp>
        <p:nvSpPr>
          <p:cNvPr id="4" name="页脚占位符 3"/>
          <p:cNvSpPr>
            <a:spLocks noGrp="1"/>
          </p:cNvSpPr>
          <p:nvPr>
            <p:ph type="ftr" sz="quarter" idx="11"/>
            <p:custDataLst>
              <p:tags r:id="rId7"/>
            </p:custDataLst>
          </p:nvPr>
        </p:nvSpPr>
        <p:spPr>
          <a:xfrm>
            <a:off x="3028950" y="4767263"/>
            <a:ext cx="3086100" cy="273844"/>
          </a:xfrm>
        </p:spPr>
        <p:txBody>
          <a:bodyPr/>
          <a:lstStyle/>
          <a:p>
            <a:endParaRPr lang="en-US"/>
          </a:p>
        </p:txBody>
      </p:sp>
      <p:sp>
        <p:nvSpPr>
          <p:cNvPr id="5" name="灯片编号占位符 4"/>
          <p:cNvSpPr>
            <a:spLocks noGrp="1"/>
          </p:cNvSpPr>
          <p:nvPr>
            <p:ph type="sldNum" sz="quarter" idx="12"/>
            <p:custDataLst>
              <p:tags r:id="rId8"/>
            </p:custDataLst>
          </p:nvPr>
        </p:nvSpPr>
        <p:spPr>
          <a:xfrm>
            <a:off x="6457950" y="4767263"/>
            <a:ext cx="2164556" cy="273844"/>
          </a:xfrm>
        </p:spPr>
        <p:txBody>
          <a:bodyPr/>
          <a:lstStyle/>
          <a:p>
            <a:fld id="{565CE74E-AB26-4998-AD42-012C4C1AD076}" type="slidenum">
              <a:rPr lang="en-US" smtClean="0"/>
            </a:fld>
            <a:endParaRPr 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showMasterSp="0">
  <p:cSld name="End Slide">
    <p:spTree>
      <p:nvGrpSpPr>
        <p:cNvPr id="1" name=""/>
        <p:cNvGrpSpPr/>
        <p:nvPr/>
      </p:nvGrpSpPr>
      <p:grpSpPr>
        <a:xfrm>
          <a:off x="0" y="0"/>
          <a:ext cx="0" cy="0"/>
          <a:chOff x="0" y="0"/>
          <a:chExt cx="0" cy="0"/>
        </a:xfrm>
      </p:grpSpPr>
      <p:pic>
        <p:nvPicPr>
          <p:cNvPr id="9" name="图片 8" descr="演示文稿3_05"/>
          <p:cNvPicPr>
            <a:picLocks noChangeAspect="1"/>
          </p:cNvPicPr>
          <p:nvPr>
            <p:custDataLst>
              <p:tags r:id="rId2"/>
            </p:custDataLst>
          </p:nvPr>
        </p:nvPicPr>
        <p:blipFill>
          <a:blip r:embed="rId3"/>
          <a:stretch>
            <a:fillRect/>
          </a:stretch>
        </p:blipFill>
        <p:spPr>
          <a:xfrm>
            <a:off x="0" y="0"/>
            <a:ext cx="9144000" cy="5143500"/>
          </a:xfrm>
          <a:prstGeom prst="rect">
            <a:avLst/>
          </a:prstGeom>
        </p:spPr>
      </p:pic>
      <p:sp>
        <p:nvSpPr>
          <p:cNvPr id="8" name="标题"/>
          <p:cNvSpPr txBox="1">
            <a:spLocks noGrp="1"/>
          </p:cNvSpPr>
          <p:nvPr>
            <p:ph type="title" idx="2" hasCustomPrompt="1"/>
            <p:custDataLst>
              <p:tags r:id="rId4"/>
            </p:custDataLst>
          </p:nvPr>
        </p:nvSpPr>
        <p:spPr>
          <a:xfrm>
            <a:off x="3871436" y="1325880"/>
            <a:ext cx="4663916" cy="1383506"/>
          </a:xfrm>
          <a:prstGeom prst="rect">
            <a:avLst/>
          </a:prstGeom>
          <a:noFill/>
        </p:spPr>
        <p:txBody>
          <a:bodyPr wrap="square" lIns="0" tIns="0" rIns="0" bIns="0" rtlCol="0" anchor="ctr" anchorCtr="0">
            <a:normAutofit/>
          </a:bodyPr>
          <a:lstStyle>
            <a:lvl1pPr marL="0" marR="0" lvl="0" algn="l" defTabSz="914400" rtl="0" eaLnBrk="1" fontAlgn="auto" latinLnBrk="0" hangingPunct="1">
              <a:lnSpc>
                <a:spcPct val="100000"/>
              </a:lnSpc>
              <a:buClrTx/>
              <a:buSzTx/>
              <a:buFontTx/>
              <a:buNone/>
              <a:defRPr kumimoji="0" lang="en-US" sz="4050" b="1" i="0" u="none" strike="noStrike" kern="1200" cap="none" spc="0" normalizeH="0" baseline="0" noProof="1" dirty="0">
                <a:solidFill>
                  <a:schemeClr val="tx1">
                    <a:lumMod val="85000"/>
                    <a:lumOff val="15000"/>
                  </a:schemeClr>
                </a:solidFill>
                <a:latin typeface="+mj-lt"/>
                <a:sym typeface="+mn-ea"/>
              </a:defRPr>
            </a:lvl1pPr>
          </a:lstStyle>
          <a:p>
            <a:pPr lvl="0" algn="l">
              <a:buClrTx/>
              <a:buSzTx/>
              <a:buFontTx/>
            </a:pPr>
            <a:r>
              <a:rPr dirty="0">
                <a:latin typeface="+mj-lt"/>
                <a:sym typeface="+mn-ea"/>
              </a:rPr>
              <a:t>Click to add title</a:t>
            </a:r>
            <a:endParaRPr dirty="0">
              <a:sym typeface="+mn-ea"/>
            </a:endParaRPr>
          </a:p>
        </p:txBody>
      </p:sp>
      <p:sp>
        <p:nvSpPr>
          <p:cNvPr id="7" name="署名"/>
          <p:cNvSpPr>
            <a:spLocks noGrp="1"/>
          </p:cNvSpPr>
          <p:nvPr>
            <p:ph type="body" idx="1" hasCustomPrompt="1"/>
            <p:custDataLst>
              <p:tags r:id="rId5"/>
            </p:custDataLst>
          </p:nvPr>
        </p:nvSpPr>
        <p:spPr>
          <a:xfrm>
            <a:off x="3871436" y="3040380"/>
            <a:ext cx="1233488" cy="3067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0" rIns="91440" bIns="0" numCol="1" spcCol="0" rtlCol="0" fromWordArt="0" anchor="ctr" anchorCtr="0" forceAA="0" compatLnSpc="1">
            <a:normAutofit/>
          </a:bodyPr>
          <a:lstStyle>
            <a:lvl1pPr marL="0" marR="0" lvl="0" algn="ctr" defTabSz="914400" rtl="0" eaLnBrk="1" fontAlgn="auto" latinLnBrk="0" hangingPunct="1">
              <a:lnSpc>
                <a:spcPct val="100000"/>
              </a:lnSpc>
              <a:buClrTx/>
              <a:buSzTx/>
              <a:buFontTx/>
              <a:buNone/>
              <a:defRPr kumimoji="0" lang="en-US" sz="900" b="1" i="0" u="none" strike="noStrike" kern="1200" cap="none" spc="0" normalizeH="0" baseline="0" noProof="1" dirty="0">
                <a:solidFill>
                  <a:schemeClr val="lt1">
                    <a:lumMod val="100000"/>
                  </a:schemeClr>
                </a:solidFill>
                <a:latin typeface="+mn-lt"/>
                <a:sym typeface="+mn-ea"/>
              </a:defRPr>
            </a:lvl1pPr>
          </a:lstStyle>
          <a:p>
            <a:pPr lvl="0" algn="ctr">
              <a:buClrTx/>
              <a:buSzTx/>
              <a:buFontTx/>
            </a:pPr>
            <a:r>
              <a:rPr dirty="0">
                <a:latin typeface="+mn-lt"/>
                <a:sym typeface="+mn-ea"/>
              </a:rPr>
              <a:t>Click to add text</a:t>
            </a:r>
            <a:endParaRPr dirty="0">
              <a:sym typeface="+mn-ea"/>
            </a:endParaRPr>
          </a:p>
        </p:txBody>
      </p:sp>
      <p:sp>
        <p:nvSpPr>
          <p:cNvPr id="4" name="日期占位符 3"/>
          <p:cNvSpPr>
            <a:spLocks noGrp="1"/>
          </p:cNvSpPr>
          <p:nvPr>
            <p:ph type="dt" sz="half" idx="10"/>
            <p:custDataLst>
              <p:tags r:id="rId6"/>
            </p:custDataLst>
          </p:nvPr>
        </p:nvSpPr>
        <p:spPr>
          <a:xfrm>
            <a:off x="628650" y="4767263"/>
            <a:ext cx="2057400" cy="273844"/>
          </a:xfrm>
        </p:spPr>
        <p:txBody>
          <a:bodyPr/>
          <a:lstStyle/>
          <a:p>
            <a:r>
              <a:rPr lang="en-US"/>
              <a:t>Date Area</a:t>
            </a:r>
            <a:endParaRPr lang="en-US"/>
          </a:p>
        </p:txBody>
      </p:sp>
      <p:sp>
        <p:nvSpPr>
          <p:cNvPr id="5" name="页脚占位符 4"/>
          <p:cNvSpPr>
            <a:spLocks noGrp="1"/>
          </p:cNvSpPr>
          <p:nvPr>
            <p:ph type="ftr" sz="quarter" idx="11"/>
            <p:custDataLst>
              <p:tags r:id="rId7"/>
            </p:custDataLst>
          </p:nvPr>
        </p:nvSpPr>
        <p:spPr>
          <a:xfrm>
            <a:off x="3028950" y="4767263"/>
            <a:ext cx="3086100" cy="273844"/>
          </a:xfrm>
        </p:spPr>
        <p:txBody>
          <a:bodyPr/>
          <a:lstStyle/>
          <a:p>
            <a:endParaRPr lang="en-US"/>
          </a:p>
        </p:txBody>
      </p:sp>
      <p:sp>
        <p:nvSpPr>
          <p:cNvPr id="6" name="灯片编号占位符 5"/>
          <p:cNvSpPr>
            <a:spLocks noGrp="1"/>
          </p:cNvSpPr>
          <p:nvPr>
            <p:ph type="sldNum" sz="quarter" idx="12"/>
            <p:custDataLst>
              <p:tags r:id="rId8"/>
            </p:custDataLst>
          </p:nvPr>
        </p:nvSpPr>
        <p:spPr>
          <a:xfrm>
            <a:off x="6457950" y="4767263"/>
            <a:ext cx="2057400" cy="273844"/>
          </a:xfrm>
        </p:spPr>
        <p:txBody>
          <a:bodyPr/>
          <a:lstStyle/>
          <a:p>
            <a:fld id="{565CE74E-AB26-4998-AD42-012C4C1AD076}"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41"/>
        <p:cNvGrpSpPr/>
        <p:nvPr/>
      </p:nvGrpSpPr>
      <p:grpSpPr>
        <a:xfrm>
          <a:off x="0" y="0"/>
          <a:ext cx="0" cy="0"/>
          <a:chOff x="0" y="0"/>
          <a:chExt cx="0" cy="0"/>
        </a:xfrm>
      </p:grpSpPr>
      <p:sp>
        <p:nvSpPr>
          <p:cNvPr id="142" name="Google Shape;142;p8"/>
          <p:cNvSpPr/>
          <p:nvPr/>
        </p:nvSpPr>
        <p:spPr>
          <a:xfrm>
            <a:off x="270825" y="111595"/>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 name="Google Shape;143;p8"/>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 name="Google Shape;144;p8"/>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 name="Google Shape;145;p8"/>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46;p8"/>
          <p:cNvSpPr txBox="1">
            <a:spLocks noGrp="1"/>
          </p:cNvSpPr>
          <p:nvPr>
            <p:ph type="title"/>
          </p:nvPr>
        </p:nvSpPr>
        <p:spPr>
          <a:xfrm>
            <a:off x="1541075" y="541776"/>
            <a:ext cx="6483000" cy="475500"/>
          </a:xfrm>
          <a:prstGeom prst="rect">
            <a:avLst/>
          </a:prstGeom>
        </p:spPr>
        <p:txBody>
          <a:bodyPr spcFirstLastPara="1" wrap="square" lIns="91425" tIns="91425" rIns="91425" bIns="91425" anchor="ctr" anchorCtr="0">
            <a:noAutofit/>
          </a:bodyPr>
          <a:lstStyle>
            <a:lvl1pPr lvl="0">
              <a:spcBef>
                <a:spcPts val="0"/>
              </a:spcBef>
              <a:spcAft>
                <a:spcPts val="0"/>
              </a:spcAft>
              <a:buSzPts val="3400"/>
              <a:buNone/>
              <a:defRPr b="1">
                <a:solidFill>
                  <a:schemeClr val="accent4"/>
                </a:solidFill>
              </a:defRPr>
            </a:lvl1pPr>
            <a:lvl2pPr lvl="1">
              <a:spcBef>
                <a:spcPts val="0"/>
              </a:spcBef>
              <a:spcAft>
                <a:spcPts val="0"/>
              </a:spcAft>
              <a:buSzPts val="3500"/>
              <a:buNone/>
              <a:defRPr sz="3500" b="1"/>
            </a:lvl2pPr>
            <a:lvl3pPr lvl="2">
              <a:spcBef>
                <a:spcPts val="0"/>
              </a:spcBef>
              <a:spcAft>
                <a:spcPts val="0"/>
              </a:spcAft>
              <a:buSzPts val="3500"/>
              <a:buNone/>
              <a:defRPr sz="3500" b="1"/>
            </a:lvl3pPr>
            <a:lvl4pPr lvl="3">
              <a:spcBef>
                <a:spcPts val="0"/>
              </a:spcBef>
              <a:spcAft>
                <a:spcPts val="0"/>
              </a:spcAft>
              <a:buSzPts val="3500"/>
              <a:buNone/>
              <a:defRPr sz="3500" b="1"/>
            </a:lvl4pPr>
            <a:lvl5pPr lvl="4">
              <a:spcBef>
                <a:spcPts val="0"/>
              </a:spcBef>
              <a:spcAft>
                <a:spcPts val="0"/>
              </a:spcAft>
              <a:buSzPts val="3500"/>
              <a:buNone/>
              <a:defRPr sz="3500" b="1"/>
            </a:lvl5pPr>
            <a:lvl6pPr lvl="5">
              <a:spcBef>
                <a:spcPts val="0"/>
              </a:spcBef>
              <a:spcAft>
                <a:spcPts val="0"/>
              </a:spcAft>
              <a:buSzPts val="3500"/>
              <a:buNone/>
              <a:defRPr sz="3500" b="1"/>
            </a:lvl6pPr>
            <a:lvl7pPr lvl="6">
              <a:spcBef>
                <a:spcPts val="0"/>
              </a:spcBef>
              <a:spcAft>
                <a:spcPts val="0"/>
              </a:spcAft>
              <a:buSzPts val="3500"/>
              <a:buNone/>
              <a:defRPr sz="3500" b="1"/>
            </a:lvl7pPr>
            <a:lvl8pPr lvl="7">
              <a:spcBef>
                <a:spcPts val="0"/>
              </a:spcBef>
              <a:spcAft>
                <a:spcPts val="0"/>
              </a:spcAft>
              <a:buSzPts val="3500"/>
              <a:buNone/>
              <a:defRPr sz="3500" b="1"/>
            </a:lvl8pPr>
            <a:lvl9pPr lvl="8">
              <a:spcBef>
                <a:spcPts val="0"/>
              </a:spcBef>
              <a:spcAft>
                <a:spcPts val="0"/>
              </a:spcAft>
              <a:buSzPts val="3500"/>
              <a:buNone/>
              <a:defRPr sz="3500" b="1"/>
            </a:lvl9pPr>
          </a:lstStyle>
          <a:p/>
        </p:txBody>
      </p:sp>
      <p:sp>
        <p:nvSpPr>
          <p:cNvPr id="147" name="Google Shape;147;p8"/>
          <p:cNvSpPr/>
          <p:nvPr/>
        </p:nvSpPr>
        <p:spPr>
          <a:xfrm>
            <a:off x="611317" y="34812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8"/>
          <p:cNvSpPr/>
          <p:nvPr/>
        </p:nvSpPr>
        <p:spPr>
          <a:xfrm>
            <a:off x="750617" y="1246452"/>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 name="Google Shape;149;p8"/>
          <p:cNvSpPr/>
          <p:nvPr/>
        </p:nvSpPr>
        <p:spPr>
          <a:xfrm>
            <a:off x="380067" y="7798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 name="Google Shape;150;p8"/>
          <p:cNvSpPr/>
          <p:nvPr/>
        </p:nvSpPr>
        <p:spPr>
          <a:xfrm>
            <a:off x="552867" y="4576414"/>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 name="Google Shape;151;p8"/>
          <p:cNvSpPr/>
          <p:nvPr/>
        </p:nvSpPr>
        <p:spPr>
          <a:xfrm>
            <a:off x="444367" y="2791127"/>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 name="Google Shape;152;p8"/>
          <p:cNvSpPr/>
          <p:nvPr/>
        </p:nvSpPr>
        <p:spPr>
          <a:xfrm>
            <a:off x="326011" y="1797625"/>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 name="Google Shape;153;p8"/>
          <p:cNvSpPr/>
          <p:nvPr/>
        </p:nvSpPr>
        <p:spPr>
          <a:xfrm>
            <a:off x="1375100" y="326378"/>
            <a:ext cx="64293" cy="6429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 name="Google Shape;154;p8"/>
          <p:cNvSpPr/>
          <p:nvPr/>
        </p:nvSpPr>
        <p:spPr>
          <a:xfrm>
            <a:off x="370211" y="4106388"/>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 name="Google Shape;155;p8"/>
          <p:cNvSpPr/>
          <p:nvPr/>
        </p:nvSpPr>
        <p:spPr>
          <a:xfrm>
            <a:off x="369936" y="1070700"/>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 name="Google Shape;156;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7"/>
        <p:cNvGrpSpPr/>
        <p:nvPr/>
      </p:nvGrpSpPr>
      <p:grpSpPr>
        <a:xfrm>
          <a:off x="0" y="0"/>
          <a:ext cx="0" cy="0"/>
          <a:chOff x="0" y="0"/>
          <a:chExt cx="0" cy="0"/>
        </a:xfrm>
      </p:grpSpPr>
      <p:sp>
        <p:nvSpPr>
          <p:cNvPr id="158" name="Google Shape;158;p9"/>
          <p:cNvSpPr/>
          <p:nvPr/>
        </p:nvSpPr>
        <p:spPr>
          <a:xfrm>
            <a:off x="270825" y="111595"/>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 name="Google Shape;159;p9"/>
          <p:cNvSpPr/>
          <p:nvPr/>
        </p:nvSpPr>
        <p:spPr>
          <a:xfrm>
            <a:off x="1018850" y="552950"/>
            <a:ext cx="7009200" cy="1382400"/>
          </a:xfrm>
          <a:prstGeom prst="roundRect">
            <a:avLst>
              <a:gd name="adj" fmla="val 16667"/>
            </a:avLst>
          </a:prstGeom>
          <a:solidFill>
            <a:schemeClr val="lt1"/>
          </a:solidFill>
          <a:ln>
            <a:noFill/>
          </a:ln>
          <a:effectLst>
            <a:outerShdw blurRad="57150" dist="19050" dir="5400000" algn="bl" rotWithShape="0">
              <a:schemeClr val="dk2">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 name="Google Shape;160;p9"/>
          <p:cNvSpPr/>
          <p:nvPr/>
        </p:nvSpPr>
        <p:spPr>
          <a:xfrm>
            <a:off x="814925" y="539503"/>
            <a:ext cx="7432399" cy="500753"/>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 name="Google Shape;161;p9"/>
          <p:cNvSpPr/>
          <p:nvPr/>
        </p:nvSpPr>
        <p:spPr>
          <a:xfrm>
            <a:off x="1091993" y="595570"/>
            <a:ext cx="392151" cy="38862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 name="Google Shape;162;p9"/>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 name="Google Shape;163;p9"/>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 name="Google Shape;164;p9"/>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 name="Google Shape;165;p9"/>
          <p:cNvSpPr txBox="1">
            <a:spLocks noGrp="1"/>
          </p:cNvSpPr>
          <p:nvPr>
            <p:ph type="subTitle" idx="1"/>
          </p:nvPr>
        </p:nvSpPr>
        <p:spPr>
          <a:xfrm>
            <a:off x="1274825" y="1278175"/>
            <a:ext cx="6545700" cy="38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66" name="Google Shape;166;p9"/>
          <p:cNvSpPr/>
          <p:nvPr/>
        </p:nvSpPr>
        <p:spPr>
          <a:xfrm>
            <a:off x="509614" y="3412221"/>
            <a:ext cx="49954" cy="49942"/>
          </a:xfrm>
          <a:custGeom>
            <a:avLst/>
            <a:gdLst/>
            <a:ahLst/>
            <a:cxnLst/>
            <a:rect l="l" t="t" r="r" b="b"/>
            <a:pathLst>
              <a:path w="4298" h="4297" fill="none" extrusionOk="0">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w="69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 name="Google Shape;167;p9"/>
          <p:cNvSpPr/>
          <p:nvPr/>
        </p:nvSpPr>
        <p:spPr>
          <a:xfrm>
            <a:off x="327018" y="3106498"/>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9"/>
          <p:cNvSpPr/>
          <p:nvPr/>
        </p:nvSpPr>
        <p:spPr>
          <a:xfrm>
            <a:off x="2690727" y="4678448"/>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 name="Google Shape;169;p9"/>
          <p:cNvSpPr/>
          <p:nvPr/>
        </p:nvSpPr>
        <p:spPr>
          <a:xfrm>
            <a:off x="482643" y="4841673"/>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 name="Google Shape;170;p9"/>
          <p:cNvSpPr/>
          <p:nvPr/>
        </p:nvSpPr>
        <p:spPr>
          <a:xfrm>
            <a:off x="1592614" y="4741721"/>
            <a:ext cx="49954" cy="49942"/>
          </a:xfrm>
          <a:custGeom>
            <a:avLst/>
            <a:gdLst/>
            <a:ahLst/>
            <a:cxnLst/>
            <a:rect l="l" t="t" r="r" b="b"/>
            <a:pathLst>
              <a:path w="4298" h="4297" fill="none" extrusionOk="0">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w="69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 name="Google Shape;171;p9"/>
          <p:cNvSpPr/>
          <p:nvPr/>
        </p:nvSpPr>
        <p:spPr>
          <a:xfrm>
            <a:off x="742164" y="4080446"/>
            <a:ext cx="49954" cy="49942"/>
          </a:xfrm>
          <a:custGeom>
            <a:avLst/>
            <a:gdLst/>
            <a:ahLst/>
            <a:cxnLst/>
            <a:rect l="l" t="t" r="r" b="b"/>
            <a:pathLst>
              <a:path w="4298" h="4297" fill="none" extrusionOk="0">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w="69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 name="Google Shape;172;p9"/>
          <p:cNvSpPr/>
          <p:nvPr/>
        </p:nvSpPr>
        <p:spPr>
          <a:xfrm>
            <a:off x="432118" y="1371323"/>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 name="Google Shape;173;p9"/>
          <p:cNvSpPr/>
          <p:nvPr/>
        </p:nvSpPr>
        <p:spPr>
          <a:xfrm>
            <a:off x="942739" y="2375496"/>
            <a:ext cx="49954" cy="49942"/>
          </a:xfrm>
          <a:custGeom>
            <a:avLst/>
            <a:gdLst/>
            <a:ahLst/>
            <a:cxnLst/>
            <a:rect l="l" t="t" r="r" b="b"/>
            <a:pathLst>
              <a:path w="4298" h="4297" fill="none" extrusionOk="0">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w="69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 name="Google Shape;174;p9"/>
          <p:cNvSpPr txBox="1">
            <a:spLocks noGrp="1"/>
          </p:cNvSpPr>
          <p:nvPr>
            <p:ph type="title"/>
          </p:nvPr>
        </p:nvSpPr>
        <p:spPr>
          <a:xfrm>
            <a:off x="1541075" y="544291"/>
            <a:ext cx="6486900" cy="478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rtl="0">
              <a:spcBef>
                <a:spcPts val="0"/>
              </a:spcBef>
              <a:spcAft>
                <a:spcPts val="0"/>
              </a:spcAft>
              <a:buSzPts val="2800"/>
              <a:buNone/>
              <a:defRPr/>
            </a:lvl9pPr>
          </a:lstStyle>
          <a:p/>
        </p:txBody>
      </p:sp>
      <p:sp>
        <p:nvSpPr>
          <p:cNvPr id="175" name="Google Shape;175;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6"/>
        <p:cNvGrpSpPr/>
        <p:nvPr/>
      </p:nvGrpSpPr>
      <p:grpSpPr>
        <a:xfrm>
          <a:off x="0" y="0"/>
          <a:ext cx="0" cy="0"/>
          <a:chOff x="0" y="0"/>
          <a:chExt cx="0" cy="0"/>
        </a:xfrm>
      </p:grpSpPr>
      <p:sp>
        <p:nvSpPr>
          <p:cNvPr id="177" name="Google Shape;177;p10"/>
          <p:cNvSpPr/>
          <p:nvPr/>
        </p:nvSpPr>
        <p:spPr>
          <a:xfrm>
            <a:off x="270825" y="111595"/>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 name="Google Shape;178;p10"/>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 name="Google Shape;179;p10"/>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 name="Google Shape;180;p10"/>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 name="Google Shape;181;p10"/>
          <p:cNvSpPr txBox="1">
            <a:spLocks noGrp="1"/>
          </p:cNvSpPr>
          <p:nvPr>
            <p:ph type="body" idx="1"/>
          </p:nvPr>
        </p:nvSpPr>
        <p:spPr>
          <a:xfrm flipH="1">
            <a:off x="962214" y="1941675"/>
            <a:ext cx="3858900" cy="1106100"/>
          </a:xfrm>
          <a:prstGeom prst="rect">
            <a:avLst/>
          </a:prstGeom>
        </p:spPr>
        <p:txBody>
          <a:bodyPr spcFirstLastPara="1" wrap="square" lIns="91425" tIns="91425" rIns="91425" bIns="91425" anchor="ctr" anchorCtr="0">
            <a:noAutofit/>
          </a:bodyPr>
          <a:lstStyle>
            <a:lvl1pPr marL="457200" lvl="0" indent="-228600" algn="r">
              <a:lnSpc>
                <a:spcPct val="100000"/>
              </a:lnSpc>
              <a:spcBef>
                <a:spcPts val="0"/>
              </a:spcBef>
              <a:spcAft>
                <a:spcPts val="0"/>
              </a:spcAft>
              <a:buSzPts val="1800"/>
              <a:buNone/>
              <a:defRPr sz="2000" b="1">
                <a:solidFill>
                  <a:schemeClr val="accent2"/>
                </a:solidFill>
              </a:defRPr>
            </a:lvl1pPr>
          </a:lstStyle>
          <a:p/>
        </p:txBody>
      </p:sp>
      <p:sp>
        <p:nvSpPr>
          <p:cNvPr id="182" name="Google Shape;182;p10"/>
          <p:cNvSpPr/>
          <p:nvPr/>
        </p:nvSpPr>
        <p:spPr>
          <a:xfrm rot="10800000" flipH="1">
            <a:off x="288918" y="1786363"/>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 name="Google Shape;183;p10"/>
          <p:cNvSpPr/>
          <p:nvPr/>
        </p:nvSpPr>
        <p:spPr>
          <a:xfrm rot="10800000" flipH="1">
            <a:off x="1529143" y="3609988"/>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 name="Google Shape;184;p10"/>
          <p:cNvSpPr/>
          <p:nvPr/>
        </p:nvSpPr>
        <p:spPr>
          <a:xfrm rot="10800000" flipH="1">
            <a:off x="2364764" y="1095635"/>
            <a:ext cx="49954" cy="49942"/>
          </a:xfrm>
          <a:custGeom>
            <a:avLst/>
            <a:gdLst/>
            <a:ahLst/>
            <a:cxnLst/>
            <a:rect l="l" t="t" r="r" b="b"/>
            <a:pathLst>
              <a:path w="4298" h="4297" fill="none" extrusionOk="0">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w="69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 name="Google Shape;185;p10"/>
          <p:cNvSpPr/>
          <p:nvPr/>
        </p:nvSpPr>
        <p:spPr>
          <a:xfrm rot="10800000" flipH="1">
            <a:off x="6036693" y="4781413"/>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 name="Google Shape;186;p10"/>
          <p:cNvSpPr/>
          <p:nvPr/>
        </p:nvSpPr>
        <p:spPr>
          <a:xfrm rot="10800000" flipH="1">
            <a:off x="6854068" y="286288"/>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 name="Google Shape;187;p10"/>
          <p:cNvSpPr/>
          <p:nvPr/>
        </p:nvSpPr>
        <p:spPr>
          <a:xfrm rot="10800000" flipH="1">
            <a:off x="3125443" y="4781413"/>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 name="Google Shape;188;p10"/>
          <p:cNvSpPr/>
          <p:nvPr/>
        </p:nvSpPr>
        <p:spPr>
          <a:xfrm rot="10800000" flipH="1">
            <a:off x="941939" y="3088285"/>
            <a:ext cx="49954" cy="49942"/>
          </a:xfrm>
          <a:custGeom>
            <a:avLst/>
            <a:gdLst/>
            <a:ahLst/>
            <a:cxnLst/>
            <a:rect l="l" t="t" r="r" b="b"/>
            <a:pathLst>
              <a:path w="4298" h="4297" fill="none" extrusionOk="0">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w="69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 name="Google Shape;189;p10"/>
          <p:cNvSpPr/>
          <p:nvPr/>
        </p:nvSpPr>
        <p:spPr>
          <a:xfrm rot="10800000" flipH="1">
            <a:off x="2734127" y="4116860"/>
            <a:ext cx="49954" cy="49942"/>
          </a:xfrm>
          <a:custGeom>
            <a:avLst/>
            <a:gdLst/>
            <a:ahLst/>
            <a:cxnLst/>
            <a:rect l="l" t="t" r="r" b="b"/>
            <a:pathLst>
              <a:path w="4298" h="4297" fill="none" extrusionOk="0">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w="69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190;p10"/>
          <p:cNvSpPr/>
          <p:nvPr/>
        </p:nvSpPr>
        <p:spPr>
          <a:xfrm rot="10800000" flipH="1">
            <a:off x="5001489" y="478235"/>
            <a:ext cx="49954" cy="49942"/>
          </a:xfrm>
          <a:custGeom>
            <a:avLst/>
            <a:gdLst/>
            <a:ahLst/>
            <a:cxnLst/>
            <a:rect l="l" t="t" r="r" b="b"/>
            <a:pathLst>
              <a:path w="4298" h="4297" fill="none" extrusionOk="0">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w="69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191;p10"/>
          <p:cNvSpPr/>
          <p:nvPr/>
        </p:nvSpPr>
        <p:spPr>
          <a:xfrm rot="10800000" flipH="1">
            <a:off x="1260993" y="4611826"/>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 name="Google Shape;192;p10"/>
          <p:cNvSpPr/>
          <p:nvPr/>
        </p:nvSpPr>
        <p:spPr>
          <a:xfrm rot="10800000" flipH="1">
            <a:off x="610889" y="4512685"/>
            <a:ext cx="49954" cy="49942"/>
          </a:xfrm>
          <a:custGeom>
            <a:avLst/>
            <a:gdLst/>
            <a:ahLst/>
            <a:cxnLst/>
            <a:rect l="l" t="t" r="r" b="b"/>
            <a:pathLst>
              <a:path w="4298" h="4297" fill="none" extrusionOk="0">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w="69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 name="Google Shape;193;p10"/>
          <p:cNvSpPr/>
          <p:nvPr/>
        </p:nvSpPr>
        <p:spPr>
          <a:xfrm rot="10800000" flipH="1">
            <a:off x="1211039" y="575772"/>
            <a:ext cx="49954" cy="49942"/>
          </a:xfrm>
          <a:custGeom>
            <a:avLst/>
            <a:gdLst/>
            <a:ahLst/>
            <a:cxnLst/>
            <a:rect l="l" t="t" r="r" b="b"/>
            <a:pathLst>
              <a:path w="4298" h="4297" fill="none" extrusionOk="0">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w="69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 name="Google Shape;194;p10"/>
          <p:cNvSpPr txBox="1">
            <a:spLocks noGrp="1"/>
          </p:cNvSpPr>
          <p:nvPr>
            <p:ph type="subTitle" idx="2"/>
          </p:nvPr>
        </p:nvSpPr>
        <p:spPr>
          <a:xfrm flipH="1">
            <a:off x="2528114" y="3212827"/>
            <a:ext cx="2113200" cy="391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600">
                <a:solidFill>
                  <a:schemeClr val="dk2"/>
                </a:solidFill>
              </a:defRPr>
            </a:lvl1pPr>
            <a:lvl2pPr lvl="1" algn="r" rtl="0">
              <a:lnSpc>
                <a:spcPct val="100000"/>
              </a:lnSpc>
              <a:spcBef>
                <a:spcPts val="0"/>
              </a:spcBef>
              <a:spcAft>
                <a:spcPts val="0"/>
              </a:spcAft>
              <a:buNone/>
              <a:defRPr sz="1600">
                <a:solidFill>
                  <a:schemeClr val="dk2"/>
                </a:solidFill>
              </a:defRPr>
            </a:lvl2pPr>
            <a:lvl3pPr lvl="2" algn="r" rtl="0">
              <a:lnSpc>
                <a:spcPct val="100000"/>
              </a:lnSpc>
              <a:spcBef>
                <a:spcPts val="0"/>
              </a:spcBef>
              <a:spcAft>
                <a:spcPts val="0"/>
              </a:spcAft>
              <a:buNone/>
              <a:defRPr sz="1600">
                <a:solidFill>
                  <a:schemeClr val="dk2"/>
                </a:solidFill>
              </a:defRPr>
            </a:lvl3pPr>
            <a:lvl4pPr lvl="3" algn="r" rtl="0">
              <a:lnSpc>
                <a:spcPct val="100000"/>
              </a:lnSpc>
              <a:spcBef>
                <a:spcPts val="0"/>
              </a:spcBef>
              <a:spcAft>
                <a:spcPts val="0"/>
              </a:spcAft>
              <a:buNone/>
              <a:defRPr sz="1600">
                <a:solidFill>
                  <a:schemeClr val="dk2"/>
                </a:solidFill>
              </a:defRPr>
            </a:lvl4pPr>
            <a:lvl5pPr lvl="4" algn="r" rtl="0">
              <a:lnSpc>
                <a:spcPct val="100000"/>
              </a:lnSpc>
              <a:spcBef>
                <a:spcPts val="0"/>
              </a:spcBef>
              <a:spcAft>
                <a:spcPts val="0"/>
              </a:spcAft>
              <a:buNone/>
              <a:defRPr sz="1600">
                <a:solidFill>
                  <a:schemeClr val="dk2"/>
                </a:solidFill>
              </a:defRPr>
            </a:lvl5pPr>
            <a:lvl6pPr lvl="5" algn="r" rtl="0">
              <a:lnSpc>
                <a:spcPct val="100000"/>
              </a:lnSpc>
              <a:spcBef>
                <a:spcPts val="0"/>
              </a:spcBef>
              <a:spcAft>
                <a:spcPts val="0"/>
              </a:spcAft>
              <a:buNone/>
              <a:defRPr sz="1600">
                <a:solidFill>
                  <a:schemeClr val="dk2"/>
                </a:solidFill>
              </a:defRPr>
            </a:lvl6pPr>
            <a:lvl7pPr lvl="6" algn="r" rtl="0">
              <a:lnSpc>
                <a:spcPct val="100000"/>
              </a:lnSpc>
              <a:spcBef>
                <a:spcPts val="0"/>
              </a:spcBef>
              <a:spcAft>
                <a:spcPts val="0"/>
              </a:spcAft>
              <a:buNone/>
              <a:defRPr sz="1600">
                <a:solidFill>
                  <a:schemeClr val="dk2"/>
                </a:solidFill>
              </a:defRPr>
            </a:lvl7pPr>
            <a:lvl8pPr lvl="7" algn="r" rtl="0">
              <a:lnSpc>
                <a:spcPct val="100000"/>
              </a:lnSpc>
              <a:spcBef>
                <a:spcPts val="0"/>
              </a:spcBef>
              <a:spcAft>
                <a:spcPts val="0"/>
              </a:spcAft>
              <a:buNone/>
              <a:defRPr sz="1600">
                <a:solidFill>
                  <a:schemeClr val="dk2"/>
                </a:solidFill>
              </a:defRPr>
            </a:lvl8pPr>
            <a:lvl9pPr lvl="8" algn="r" rtl="0">
              <a:lnSpc>
                <a:spcPct val="100000"/>
              </a:lnSpc>
              <a:spcBef>
                <a:spcPts val="0"/>
              </a:spcBef>
              <a:spcAft>
                <a:spcPts val="0"/>
              </a:spcAft>
              <a:buNone/>
              <a:defRPr sz="1600">
                <a:solidFill>
                  <a:schemeClr val="dk2"/>
                </a:solidFill>
              </a:defRPr>
            </a:lvl9pPr>
          </a:lstStyle>
          <a:p/>
        </p:txBody>
      </p:sp>
      <p:sp>
        <p:nvSpPr>
          <p:cNvPr id="195" name="Google Shape;195;p10"/>
          <p:cNvSpPr/>
          <p:nvPr/>
        </p:nvSpPr>
        <p:spPr>
          <a:xfrm>
            <a:off x="814925" y="539503"/>
            <a:ext cx="7432399" cy="500753"/>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 name="Google Shape;196;p10"/>
          <p:cNvSpPr/>
          <p:nvPr/>
        </p:nvSpPr>
        <p:spPr>
          <a:xfrm>
            <a:off x="1091993" y="595570"/>
            <a:ext cx="392151" cy="38862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 name="Google Shape;197;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chemeClr val="accent2"/>
                </a:solidFill>
              </a:defRPr>
            </a:lvl1pPr>
            <a:lvl2pPr lvl="1">
              <a:buNone/>
              <a:defRPr>
                <a:solidFill>
                  <a:schemeClr val="accent2"/>
                </a:solidFill>
              </a:defRPr>
            </a:lvl2pPr>
            <a:lvl3pPr lvl="2">
              <a:buNone/>
              <a:defRPr>
                <a:solidFill>
                  <a:schemeClr val="accent2"/>
                </a:solidFill>
              </a:defRPr>
            </a:lvl3pPr>
            <a:lvl4pPr lvl="3">
              <a:buNone/>
              <a:defRPr>
                <a:solidFill>
                  <a:schemeClr val="accent2"/>
                </a:solidFill>
              </a:defRPr>
            </a:lvl4pPr>
            <a:lvl5pPr lvl="4">
              <a:buNone/>
              <a:defRPr>
                <a:solidFill>
                  <a:schemeClr val="accent2"/>
                </a:solidFill>
              </a:defRPr>
            </a:lvl5pPr>
            <a:lvl6pPr lvl="5">
              <a:buNone/>
              <a:defRPr>
                <a:solidFill>
                  <a:schemeClr val="accent2"/>
                </a:solidFill>
              </a:defRPr>
            </a:lvl6pPr>
            <a:lvl7pPr lvl="6">
              <a:buNone/>
              <a:defRPr>
                <a:solidFill>
                  <a:schemeClr val="accent2"/>
                </a:solidFill>
              </a:defRPr>
            </a:lvl7pPr>
            <a:lvl8pPr lvl="7">
              <a:buNone/>
              <a:defRPr>
                <a:solidFill>
                  <a:schemeClr val="accent2"/>
                </a:solidFill>
              </a:defRPr>
            </a:lvl8pPr>
            <a:lvl9pPr lvl="8">
              <a:buNone/>
              <a:defRPr>
                <a:solidFill>
                  <a:schemeClr val="accent2"/>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7" Type="http://schemas.openxmlformats.org/officeDocument/2006/relationships/theme" Target="../theme/theme1.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65.xml"/><Relationship Id="rId8" Type="http://schemas.openxmlformats.org/officeDocument/2006/relationships/slideLayout" Target="../slideLayouts/slideLayout64.xml"/><Relationship Id="rId7" Type="http://schemas.openxmlformats.org/officeDocument/2006/relationships/slideLayout" Target="../slideLayouts/slideLayout63.xml"/><Relationship Id="rId6" Type="http://schemas.openxmlformats.org/officeDocument/2006/relationships/slideLayout" Target="../slideLayouts/slideLayout62.xml"/><Relationship Id="rId5" Type="http://schemas.openxmlformats.org/officeDocument/2006/relationships/slideLayout" Target="../slideLayouts/slideLayout61.xml"/><Relationship Id="rId4" Type="http://schemas.openxmlformats.org/officeDocument/2006/relationships/slideLayout" Target="../slideLayouts/slideLayout60.xml"/><Relationship Id="rId3" Type="http://schemas.openxmlformats.org/officeDocument/2006/relationships/slideLayout" Target="../slideLayouts/slideLayout59.xml"/><Relationship Id="rId20" Type="http://schemas.openxmlformats.org/officeDocument/2006/relationships/theme" Target="../theme/theme2.xml"/><Relationship Id="rId2" Type="http://schemas.openxmlformats.org/officeDocument/2006/relationships/slideLayout" Target="../slideLayouts/slideLayout58.xml"/><Relationship Id="rId19" Type="http://schemas.openxmlformats.org/officeDocument/2006/relationships/tags" Target="../tags/tag74.xml"/><Relationship Id="rId18" Type="http://schemas.openxmlformats.org/officeDocument/2006/relationships/tags" Target="../tags/tag73.xml"/><Relationship Id="rId17" Type="http://schemas.openxmlformats.org/officeDocument/2006/relationships/tags" Target="../tags/tag72.xml"/><Relationship Id="rId16" Type="http://schemas.openxmlformats.org/officeDocument/2006/relationships/tags" Target="../tags/tag71.xml"/><Relationship Id="rId15" Type="http://schemas.openxmlformats.org/officeDocument/2006/relationships/tags" Target="../tags/tag70.xml"/><Relationship Id="rId14" Type="http://schemas.openxmlformats.org/officeDocument/2006/relationships/tags" Target="../tags/tag69.xml"/><Relationship Id="rId13" Type="http://schemas.openxmlformats.org/officeDocument/2006/relationships/image" Target="../media/image2.png"/><Relationship Id="rId12" Type="http://schemas.openxmlformats.org/officeDocument/2006/relationships/tags" Target="../tags/tag68.xml"/><Relationship Id="rId11" Type="http://schemas.openxmlformats.org/officeDocument/2006/relationships/slideLayout" Target="../slideLayouts/slideLayout67.xml"/><Relationship Id="rId10" Type="http://schemas.openxmlformats.org/officeDocument/2006/relationships/slideLayout" Target="../slideLayouts/slideLayout66.xml"/><Relationship Id="rId1"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545312" y="541776"/>
            <a:ext cx="6483000" cy="4755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800"/>
              <a:buFont typeface="Ubuntu" panose="020B0504030602030204"/>
              <a:buNone/>
              <a:defRPr sz="2800" b="1">
                <a:solidFill>
                  <a:schemeClr val="dk1"/>
                </a:solidFill>
                <a:latin typeface="Ubuntu" panose="020B0504030602030204"/>
                <a:ea typeface="Ubuntu" panose="020B0504030602030204"/>
                <a:cs typeface="Ubuntu" panose="020B0504030602030204"/>
                <a:sym typeface="Ubuntu" panose="020B0504030602030204"/>
              </a:defRPr>
            </a:lvl1pPr>
            <a:lvl2pPr lvl="1">
              <a:spcBef>
                <a:spcPts val="0"/>
              </a:spcBef>
              <a:spcAft>
                <a:spcPts val="0"/>
              </a:spcAft>
              <a:buClr>
                <a:schemeClr val="dk1"/>
              </a:buClr>
              <a:buSzPts val="2800"/>
              <a:buFont typeface="Ubuntu" panose="020B0504030602030204"/>
              <a:buNone/>
              <a:defRPr sz="2800">
                <a:solidFill>
                  <a:schemeClr val="dk1"/>
                </a:solidFill>
                <a:latin typeface="Ubuntu" panose="020B0504030602030204"/>
                <a:ea typeface="Ubuntu" panose="020B0504030602030204"/>
                <a:cs typeface="Ubuntu" panose="020B0504030602030204"/>
                <a:sym typeface="Ubuntu" panose="020B0504030602030204"/>
              </a:defRPr>
            </a:lvl2pPr>
            <a:lvl3pPr lvl="2">
              <a:spcBef>
                <a:spcPts val="0"/>
              </a:spcBef>
              <a:spcAft>
                <a:spcPts val="0"/>
              </a:spcAft>
              <a:buClr>
                <a:schemeClr val="dk1"/>
              </a:buClr>
              <a:buSzPts val="2800"/>
              <a:buFont typeface="Ubuntu" panose="020B0504030602030204"/>
              <a:buNone/>
              <a:defRPr sz="2800">
                <a:solidFill>
                  <a:schemeClr val="dk1"/>
                </a:solidFill>
                <a:latin typeface="Ubuntu" panose="020B0504030602030204"/>
                <a:ea typeface="Ubuntu" panose="020B0504030602030204"/>
                <a:cs typeface="Ubuntu" panose="020B0504030602030204"/>
                <a:sym typeface="Ubuntu" panose="020B0504030602030204"/>
              </a:defRPr>
            </a:lvl3pPr>
            <a:lvl4pPr lvl="3">
              <a:spcBef>
                <a:spcPts val="0"/>
              </a:spcBef>
              <a:spcAft>
                <a:spcPts val="0"/>
              </a:spcAft>
              <a:buClr>
                <a:schemeClr val="dk1"/>
              </a:buClr>
              <a:buSzPts val="2800"/>
              <a:buFont typeface="Ubuntu" panose="020B0504030602030204"/>
              <a:buNone/>
              <a:defRPr sz="2800">
                <a:solidFill>
                  <a:schemeClr val="dk1"/>
                </a:solidFill>
                <a:latin typeface="Ubuntu" panose="020B0504030602030204"/>
                <a:ea typeface="Ubuntu" panose="020B0504030602030204"/>
                <a:cs typeface="Ubuntu" panose="020B0504030602030204"/>
                <a:sym typeface="Ubuntu" panose="020B0504030602030204"/>
              </a:defRPr>
            </a:lvl4pPr>
            <a:lvl5pPr lvl="4">
              <a:spcBef>
                <a:spcPts val="0"/>
              </a:spcBef>
              <a:spcAft>
                <a:spcPts val="0"/>
              </a:spcAft>
              <a:buClr>
                <a:schemeClr val="dk1"/>
              </a:buClr>
              <a:buSzPts val="2800"/>
              <a:buFont typeface="Ubuntu" panose="020B0504030602030204"/>
              <a:buNone/>
              <a:defRPr sz="2800">
                <a:solidFill>
                  <a:schemeClr val="dk1"/>
                </a:solidFill>
                <a:latin typeface="Ubuntu" panose="020B0504030602030204"/>
                <a:ea typeface="Ubuntu" panose="020B0504030602030204"/>
                <a:cs typeface="Ubuntu" panose="020B0504030602030204"/>
                <a:sym typeface="Ubuntu" panose="020B0504030602030204"/>
              </a:defRPr>
            </a:lvl5pPr>
            <a:lvl6pPr lvl="5">
              <a:spcBef>
                <a:spcPts val="0"/>
              </a:spcBef>
              <a:spcAft>
                <a:spcPts val="0"/>
              </a:spcAft>
              <a:buClr>
                <a:schemeClr val="dk1"/>
              </a:buClr>
              <a:buSzPts val="2800"/>
              <a:buFont typeface="Ubuntu" panose="020B0504030602030204"/>
              <a:buNone/>
              <a:defRPr sz="2800">
                <a:solidFill>
                  <a:schemeClr val="dk1"/>
                </a:solidFill>
                <a:latin typeface="Ubuntu" panose="020B0504030602030204"/>
                <a:ea typeface="Ubuntu" panose="020B0504030602030204"/>
                <a:cs typeface="Ubuntu" panose="020B0504030602030204"/>
                <a:sym typeface="Ubuntu" panose="020B0504030602030204"/>
              </a:defRPr>
            </a:lvl6pPr>
            <a:lvl7pPr lvl="6">
              <a:spcBef>
                <a:spcPts val="0"/>
              </a:spcBef>
              <a:spcAft>
                <a:spcPts val="0"/>
              </a:spcAft>
              <a:buClr>
                <a:schemeClr val="dk1"/>
              </a:buClr>
              <a:buSzPts val="2800"/>
              <a:buFont typeface="Ubuntu" panose="020B0504030602030204"/>
              <a:buNone/>
              <a:defRPr sz="2800">
                <a:solidFill>
                  <a:schemeClr val="dk1"/>
                </a:solidFill>
                <a:latin typeface="Ubuntu" panose="020B0504030602030204"/>
                <a:ea typeface="Ubuntu" panose="020B0504030602030204"/>
                <a:cs typeface="Ubuntu" panose="020B0504030602030204"/>
                <a:sym typeface="Ubuntu" panose="020B0504030602030204"/>
              </a:defRPr>
            </a:lvl7pPr>
            <a:lvl8pPr lvl="7">
              <a:spcBef>
                <a:spcPts val="0"/>
              </a:spcBef>
              <a:spcAft>
                <a:spcPts val="0"/>
              </a:spcAft>
              <a:buClr>
                <a:schemeClr val="dk1"/>
              </a:buClr>
              <a:buSzPts val="2800"/>
              <a:buFont typeface="Ubuntu" panose="020B0504030602030204"/>
              <a:buNone/>
              <a:defRPr sz="2800">
                <a:solidFill>
                  <a:schemeClr val="dk1"/>
                </a:solidFill>
                <a:latin typeface="Ubuntu" panose="020B0504030602030204"/>
                <a:ea typeface="Ubuntu" panose="020B0504030602030204"/>
                <a:cs typeface="Ubuntu" panose="020B0504030602030204"/>
                <a:sym typeface="Ubuntu" panose="020B0504030602030204"/>
              </a:defRPr>
            </a:lvl8pPr>
            <a:lvl9pPr lvl="8">
              <a:spcBef>
                <a:spcPts val="0"/>
              </a:spcBef>
              <a:spcAft>
                <a:spcPts val="0"/>
              </a:spcAft>
              <a:buClr>
                <a:schemeClr val="dk1"/>
              </a:buClr>
              <a:buSzPts val="2800"/>
              <a:buFont typeface="Ubuntu" panose="020B0504030602030204"/>
              <a:buNone/>
              <a:defRPr sz="2800">
                <a:solidFill>
                  <a:schemeClr val="dk1"/>
                </a:solidFill>
                <a:latin typeface="Ubuntu" panose="020B0504030602030204"/>
                <a:ea typeface="Ubuntu" panose="020B0504030602030204"/>
                <a:cs typeface="Ubuntu" panose="020B0504030602030204"/>
                <a:sym typeface="Ubuntu" panose="020B0504030602030204"/>
              </a:defRPr>
            </a:lvl9pPr>
          </a:lstStyle>
          <a:p/>
        </p:txBody>
      </p:sp>
      <p:sp>
        <p:nvSpPr>
          <p:cNvPr id="7" name="Google Shape;7;p1"/>
          <p:cNvSpPr txBox="1">
            <a:spLocks noGrp="1"/>
          </p:cNvSpPr>
          <p:nvPr>
            <p:ph type="body" idx="1"/>
          </p:nvPr>
        </p:nvSpPr>
        <p:spPr>
          <a:xfrm>
            <a:off x="506850" y="1152475"/>
            <a:ext cx="83253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Ubuntu" panose="020B0504030602030204"/>
              <a:buChar char="●"/>
              <a:defRPr sz="1800">
                <a:solidFill>
                  <a:schemeClr val="dk1"/>
                </a:solidFill>
                <a:latin typeface="Ubuntu" panose="020B0504030602030204"/>
                <a:ea typeface="Ubuntu" panose="020B0504030602030204"/>
                <a:cs typeface="Ubuntu" panose="020B0504030602030204"/>
                <a:sym typeface="Ubuntu" panose="020B0504030602030204"/>
              </a:defRPr>
            </a:lvl1pPr>
            <a:lvl2pPr marL="914400" lvl="1" indent="-317500">
              <a:lnSpc>
                <a:spcPct val="115000"/>
              </a:lnSpc>
              <a:spcBef>
                <a:spcPts val="1600"/>
              </a:spcBef>
              <a:spcAft>
                <a:spcPts val="0"/>
              </a:spcAft>
              <a:buClr>
                <a:schemeClr val="dk1"/>
              </a:buClr>
              <a:buSzPts val="1400"/>
              <a:buFont typeface="Ubuntu" panose="020B0504030602030204"/>
              <a:buChar char="○"/>
              <a:defRPr>
                <a:solidFill>
                  <a:schemeClr val="dk1"/>
                </a:solidFill>
                <a:latin typeface="Ubuntu" panose="020B0504030602030204"/>
                <a:ea typeface="Ubuntu" panose="020B0504030602030204"/>
                <a:cs typeface="Ubuntu" panose="020B0504030602030204"/>
                <a:sym typeface="Ubuntu" panose="020B0504030602030204"/>
              </a:defRPr>
            </a:lvl2pPr>
            <a:lvl3pPr marL="1371600" lvl="2" indent="-317500">
              <a:lnSpc>
                <a:spcPct val="115000"/>
              </a:lnSpc>
              <a:spcBef>
                <a:spcPts val="1600"/>
              </a:spcBef>
              <a:spcAft>
                <a:spcPts val="0"/>
              </a:spcAft>
              <a:buClr>
                <a:schemeClr val="dk1"/>
              </a:buClr>
              <a:buSzPts val="1400"/>
              <a:buFont typeface="Ubuntu" panose="020B0504030602030204"/>
              <a:buChar char="■"/>
              <a:defRPr>
                <a:solidFill>
                  <a:schemeClr val="dk1"/>
                </a:solidFill>
                <a:latin typeface="Ubuntu" panose="020B0504030602030204"/>
                <a:ea typeface="Ubuntu" panose="020B0504030602030204"/>
                <a:cs typeface="Ubuntu" panose="020B0504030602030204"/>
                <a:sym typeface="Ubuntu" panose="020B0504030602030204"/>
              </a:defRPr>
            </a:lvl3pPr>
            <a:lvl4pPr marL="1828800" lvl="3" indent="-317500">
              <a:lnSpc>
                <a:spcPct val="115000"/>
              </a:lnSpc>
              <a:spcBef>
                <a:spcPts val="1600"/>
              </a:spcBef>
              <a:spcAft>
                <a:spcPts val="0"/>
              </a:spcAft>
              <a:buClr>
                <a:schemeClr val="dk1"/>
              </a:buClr>
              <a:buSzPts val="1400"/>
              <a:buFont typeface="Ubuntu" panose="020B0504030602030204"/>
              <a:buChar char="●"/>
              <a:defRPr>
                <a:solidFill>
                  <a:schemeClr val="dk1"/>
                </a:solidFill>
                <a:latin typeface="Ubuntu" panose="020B0504030602030204"/>
                <a:ea typeface="Ubuntu" panose="020B0504030602030204"/>
                <a:cs typeface="Ubuntu" panose="020B0504030602030204"/>
                <a:sym typeface="Ubuntu" panose="020B0504030602030204"/>
              </a:defRPr>
            </a:lvl4pPr>
            <a:lvl5pPr marL="2286000" lvl="4" indent="-317500">
              <a:lnSpc>
                <a:spcPct val="115000"/>
              </a:lnSpc>
              <a:spcBef>
                <a:spcPts val="1600"/>
              </a:spcBef>
              <a:spcAft>
                <a:spcPts val="0"/>
              </a:spcAft>
              <a:buClr>
                <a:schemeClr val="dk1"/>
              </a:buClr>
              <a:buSzPts val="1400"/>
              <a:buFont typeface="Ubuntu" panose="020B0504030602030204"/>
              <a:buChar char="○"/>
              <a:defRPr>
                <a:solidFill>
                  <a:schemeClr val="dk1"/>
                </a:solidFill>
                <a:latin typeface="Ubuntu" panose="020B0504030602030204"/>
                <a:ea typeface="Ubuntu" panose="020B0504030602030204"/>
                <a:cs typeface="Ubuntu" panose="020B0504030602030204"/>
                <a:sym typeface="Ubuntu" panose="020B0504030602030204"/>
              </a:defRPr>
            </a:lvl5pPr>
            <a:lvl6pPr marL="2743200" lvl="5" indent="-317500">
              <a:lnSpc>
                <a:spcPct val="115000"/>
              </a:lnSpc>
              <a:spcBef>
                <a:spcPts val="1600"/>
              </a:spcBef>
              <a:spcAft>
                <a:spcPts val="0"/>
              </a:spcAft>
              <a:buClr>
                <a:schemeClr val="dk1"/>
              </a:buClr>
              <a:buSzPts val="1400"/>
              <a:buFont typeface="Ubuntu" panose="020B0504030602030204"/>
              <a:buChar char="■"/>
              <a:defRPr>
                <a:solidFill>
                  <a:schemeClr val="dk1"/>
                </a:solidFill>
                <a:latin typeface="Ubuntu" panose="020B0504030602030204"/>
                <a:ea typeface="Ubuntu" panose="020B0504030602030204"/>
                <a:cs typeface="Ubuntu" panose="020B0504030602030204"/>
                <a:sym typeface="Ubuntu" panose="020B0504030602030204"/>
              </a:defRPr>
            </a:lvl6pPr>
            <a:lvl7pPr marL="3200400" lvl="6" indent="-317500">
              <a:lnSpc>
                <a:spcPct val="115000"/>
              </a:lnSpc>
              <a:spcBef>
                <a:spcPts val="1600"/>
              </a:spcBef>
              <a:spcAft>
                <a:spcPts val="0"/>
              </a:spcAft>
              <a:buClr>
                <a:schemeClr val="dk1"/>
              </a:buClr>
              <a:buSzPts val="1400"/>
              <a:buFont typeface="Ubuntu" panose="020B0504030602030204"/>
              <a:buChar char="●"/>
              <a:defRPr>
                <a:solidFill>
                  <a:schemeClr val="dk1"/>
                </a:solidFill>
                <a:latin typeface="Ubuntu" panose="020B0504030602030204"/>
                <a:ea typeface="Ubuntu" panose="020B0504030602030204"/>
                <a:cs typeface="Ubuntu" panose="020B0504030602030204"/>
                <a:sym typeface="Ubuntu" panose="020B0504030602030204"/>
              </a:defRPr>
            </a:lvl7pPr>
            <a:lvl8pPr marL="3657600" lvl="7" indent="-317500">
              <a:lnSpc>
                <a:spcPct val="115000"/>
              </a:lnSpc>
              <a:spcBef>
                <a:spcPts val="1600"/>
              </a:spcBef>
              <a:spcAft>
                <a:spcPts val="0"/>
              </a:spcAft>
              <a:buClr>
                <a:schemeClr val="dk1"/>
              </a:buClr>
              <a:buSzPts val="1400"/>
              <a:buFont typeface="Ubuntu" panose="020B0504030602030204"/>
              <a:buChar char="○"/>
              <a:defRPr>
                <a:solidFill>
                  <a:schemeClr val="dk1"/>
                </a:solidFill>
                <a:latin typeface="Ubuntu" panose="020B0504030602030204"/>
                <a:ea typeface="Ubuntu" panose="020B0504030602030204"/>
                <a:cs typeface="Ubuntu" panose="020B0504030602030204"/>
                <a:sym typeface="Ubuntu" panose="020B0504030602030204"/>
              </a:defRPr>
            </a:lvl8pPr>
            <a:lvl9pPr marL="4114800" lvl="8" indent="-317500">
              <a:lnSpc>
                <a:spcPct val="115000"/>
              </a:lnSpc>
              <a:spcBef>
                <a:spcPts val="1600"/>
              </a:spcBef>
              <a:spcAft>
                <a:spcPts val="1600"/>
              </a:spcAft>
              <a:buClr>
                <a:schemeClr val="dk1"/>
              </a:buClr>
              <a:buSzPts val="1400"/>
              <a:buFont typeface="Ubuntu" panose="020B0504030602030204"/>
              <a:buChar char="■"/>
              <a:defRPr>
                <a:solidFill>
                  <a:schemeClr val="dk1"/>
                </a:solidFill>
                <a:latin typeface="Ubuntu" panose="020B0504030602030204"/>
                <a:ea typeface="Ubuntu" panose="020B0504030602030204"/>
                <a:cs typeface="Ubuntu" panose="020B0504030602030204"/>
                <a:sym typeface="Ubuntu" panose="020B0504030602030204"/>
              </a:defRPr>
            </a:lvl9pPr>
          </a:lstStyle>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Ubuntu" panose="020B0504030602030204"/>
                <a:ea typeface="Ubuntu" panose="020B0504030602030204"/>
                <a:cs typeface="Ubuntu" panose="020B0504030602030204"/>
                <a:sym typeface="Ubuntu" panose="020B0504030602030204"/>
              </a:defRPr>
            </a:lvl1pPr>
            <a:lvl2pPr lvl="1" algn="r">
              <a:buNone/>
              <a:defRPr sz="1300">
                <a:solidFill>
                  <a:schemeClr val="dk1"/>
                </a:solidFill>
                <a:latin typeface="Ubuntu" panose="020B0504030602030204"/>
                <a:ea typeface="Ubuntu" panose="020B0504030602030204"/>
                <a:cs typeface="Ubuntu" panose="020B0504030602030204"/>
                <a:sym typeface="Ubuntu" panose="020B0504030602030204"/>
              </a:defRPr>
            </a:lvl2pPr>
            <a:lvl3pPr lvl="2" algn="r">
              <a:buNone/>
              <a:defRPr sz="1300">
                <a:solidFill>
                  <a:schemeClr val="dk1"/>
                </a:solidFill>
                <a:latin typeface="Ubuntu" panose="020B0504030602030204"/>
                <a:ea typeface="Ubuntu" panose="020B0504030602030204"/>
                <a:cs typeface="Ubuntu" panose="020B0504030602030204"/>
                <a:sym typeface="Ubuntu" panose="020B0504030602030204"/>
              </a:defRPr>
            </a:lvl3pPr>
            <a:lvl4pPr lvl="3" algn="r">
              <a:buNone/>
              <a:defRPr sz="1300">
                <a:solidFill>
                  <a:schemeClr val="dk1"/>
                </a:solidFill>
                <a:latin typeface="Ubuntu" panose="020B0504030602030204"/>
                <a:ea typeface="Ubuntu" panose="020B0504030602030204"/>
                <a:cs typeface="Ubuntu" panose="020B0504030602030204"/>
                <a:sym typeface="Ubuntu" panose="020B0504030602030204"/>
              </a:defRPr>
            </a:lvl4pPr>
            <a:lvl5pPr lvl="4" algn="r">
              <a:buNone/>
              <a:defRPr sz="1300">
                <a:solidFill>
                  <a:schemeClr val="dk1"/>
                </a:solidFill>
                <a:latin typeface="Ubuntu" panose="020B0504030602030204"/>
                <a:ea typeface="Ubuntu" panose="020B0504030602030204"/>
                <a:cs typeface="Ubuntu" panose="020B0504030602030204"/>
                <a:sym typeface="Ubuntu" panose="020B0504030602030204"/>
              </a:defRPr>
            </a:lvl5pPr>
            <a:lvl6pPr lvl="5" algn="r">
              <a:buNone/>
              <a:defRPr sz="1300">
                <a:solidFill>
                  <a:schemeClr val="dk1"/>
                </a:solidFill>
                <a:latin typeface="Ubuntu" panose="020B0504030602030204"/>
                <a:ea typeface="Ubuntu" panose="020B0504030602030204"/>
                <a:cs typeface="Ubuntu" panose="020B0504030602030204"/>
                <a:sym typeface="Ubuntu" panose="020B0504030602030204"/>
              </a:defRPr>
            </a:lvl6pPr>
            <a:lvl7pPr lvl="6" algn="r">
              <a:buNone/>
              <a:defRPr sz="1300">
                <a:solidFill>
                  <a:schemeClr val="dk1"/>
                </a:solidFill>
                <a:latin typeface="Ubuntu" panose="020B0504030602030204"/>
                <a:ea typeface="Ubuntu" panose="020B0504030602030204"/>
                <a:cs typeface="Ubuntu" panose="020B0504030602030204"/>
                <a:sym typeface="Ubuntu" panose="020B0504030602030204"/>
              </a:defRPr>
            </a:lvl7pPr>
            <a:lvl8pPr lvl="7" algn="r">
              <a:buNone/>
              <a:defRPr sz="1300">
                <a:solidFill>
                  <a:schemeClr val="dk1"/>
                </a:solidFill>
                <a:latin typeface="Ubuntu" panose="020B0504030602030204"/>
                <a:ea typeface="Ubuntu" panose="020B0504030602030204"/>
                <a:cs typeface="Ubuntu" panose="020B0504030602030204"/>
                <a:sym typeface="Ubuntu" panose="020B0504030602030204"/>
              </a:defRPr>
            </a:lvl8pPr>
            <a:lvl9pPr lvl="8" algn="r">
              <a:buNone/>
              <a:defRPr sz="1300">
                <a:solidFill>
                  <a:schemeClr val="dk1"/>
                </a:solidFill>
                <a:latin typeface="Ubuntu" panose="020B0504030602030204"/>
                <a:ea typeface="Ubuntu" panose="020B0504030602030204"/>
                <a:cs typeface="Ubuntu" panose="020B0504030602030204"/>
                <a:sym typeface="Ubuntu" panose="020B0504030602030204"/>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descr="演示文稿3_04"/>
          <p:cNvPicPr>
            <a:picLocks noChangeAspect="1"/>
          </p:cNvPicPr>
          <p:nvPr userDrawn="1">
            <p:custDataLst>
              <p:tags r:id="rId12"/>
            </p:custDataLst>
          </p:nvPr>
        </p:nvPicPr>
        <p:blipFill>
          <a:blip r:embed="rId13"/>
          <a:stretch>
            <a:fillRect/>
          </a:stretch>
        </p:blipFill>
        <p:spPr>
          <a:xfrm>
            <a:off x="0" y="0"/>
            <a:ext cx="9144000" cy="5143500"/>
          </a:xfrm>
          <a:prstGeom prst="rect">
            <a:avLst/>
          </a:prstGeom>
        </p:spPr>
      </p:pic>
      <p:sp>
        <p:nvSpPr>
          <p:cNvPr id="9" name="日期占位符 8"/>
          <p:cNvSpPr>
            <a:spLocks noGrp="1"/>
          </p:cNvSpPr>
          <p:nvPr>
            <p:ph type="dt" sz="half" idx="10"/>
            <p:custDataLst>
              <p:tags r:id="rId14"/>
            </p:custDataLst>
          </p:nvPr>
        </p:nvSpPr>
        <p:spPr>
          <a:xfrm>
            <a:off x="522446" y="4767263"/>
            <a:ext cx="2163604" cy="273844"/>
          </a:xfrm>
        </p:spPr>
        <p:txBody>
          <a:bodyPr/>
          <a:lstStyle>
            <a:lvl1pPr>
              <a:defRPr>
                <a:latin typeface="Arial" panose="020B0604020202020204" pitchFamily="34" charset="0"/>
              </a:defRPr>
            </a:lvl1pPr>
          </a:lstStyle>
          <a:p>
            <a:r>
              <a:rPr lang="en-US"/>
              <a:t>Date Area</a:t>
            </a:r>
            <a:endParaRPr lang="en-US"/>
          </a:p>
        </p:txBody>
      </p:sp>
      <p:sp>
        <p:nvSpPr>
          <p:cNvPr id="10" name="页脚占位符 9"/>
          <p:cNvSpPr>
            <a:spLocks noGrp="1"/>
          </p:cNvSpPr>
          <p:nvPr>
            <p:ph type="ftr" sz="quarter" idx="11"/>
            <p:custDataLst>
              <p:tags r:id="rId15"/>
            </p:custDataLst>
          </p:nvPr>
        </p:nvSpPr>
        <p:spPr>
          <a:xfrm>
            <a:off x="3028950" y="4767263"/>
            <a:ext cx="3086100" cy="273844"/>
          </a:xfrm>
        </p:spPr>
        <p:txBody>
          <a:bodyPr/>
          <a:lstStyle>
            <a:lvl1pPr>
              <a:defRPr>
                <a:latin typeface="Arial" panose="020B0604020202020204" pitchFamily="34" charset="0"/>
              </a:defRPr>
            </a:lvl1pPr>
          </a:lstStyle>
          <a:p>
            <a:endParaRPr lang="en-US"/>
          </a:p>
        </p:txBody>
      </p:sp>
      <p:sp>
        <p:nvSpPr>
          <p:cNvPr id="11" name="灯片编号占位符 10"/>
          <p:cNvSpPr>
            <a:spLocks noGrp="1"/>
          </p:cNvSpPr>
          <p:nvPr>
            <p:ph type="sldNum" sz="quarter" idx="12"/>
            <p:custDataLst>
              <p:tags r:id="rId16"/>
            </p:custDataLst>
          </p:nvPr>
        </p:nvSpPr>
        <p:spPr>
          <a:xfrm>
            <a:off x="6457950" y="4767263"/>
            <a:ext cx="2164556" cy="273844"/>
          </a:xfrm>
        </p:spPr>
        <p:txBody>
          <a:bodyPr/>
          <a:lstStyle>
            <a:lvl1pPr>
              <a:defRPr>
                <a:latin typeface="Arial" panose="020B0604020202020204" pitchFamily="34" charset="0"/>
              </a:defRPr>
            </a:lvl1pPr>
          </a:lstStyle>
          <a:p>
            <a:fld id="{565CE74E-AB26-4998-AD42-012C4C1AD076}" type="slidenum">
              <a:rPr lang="en-US" smtClean="0"/>
            </a:fld>
            <a:endParaRPr lang="en-US"/>
          </a:p>
        </p:txBody>
      </p:sp>
      <p:sp>
        <p:nvSpPr>
          <p:cNvPr id="2" name="文本占位符 1"/>
          <p:cNvSpPr>
            <a:spLocks noGrp="1"/>
          </p:cNvSpPr>
          <p:nvPr>
            <p:ph type="body" idx="1"/>
            <p:custDataLst>
              <p:tags r:id="rId17"/>
            </p:custDataLst>
          </p:nvPr>
        </p:nvSpPr>
        <p:spPr>
          <a:xfrm>
            <a:off x="521970" y="933926"/>
            <a:ext cx="8100060" cy="3701415"/>
          </a:xfrm>
          <a:prstGeom prst="rect">
            <a:avLst/>
          </a:prstGeom>
        </p:spPr>
        <p:txBody>
          <a:bodyPr vert="horz" lIns="91440" tIns="45720" rIns="91440" bIns="45720" rtlCol="0">
            <a:normAutofit/>
          </a:bodyPr>
          <a:lstStyle/>
          <a:p>
            <a:pPr lvl="0">
              <a:spcBef>
                <a:spcPts val="1200"/>
              </a:spcBef>
              <a:spcAft>
                <a:spcPts val="0"/>
              </a:spcAft>
            </a:pPr>
            <a:r>
              <a:rPr lang="en-US" dirty="0">
                <a:sym typeface="+mn-lt"/>
              </a:rPr>
              <a:t>Click to add text</a:t>
            </a:r>
            <a:endParaRPr lang="en-US" dirty="0">
              <a:sym typeface="+mn-ea"/>
            </a:endParaRPr>
          </a:p>
        </p:txBody>
      </p:sp>
      <p:sp>
        <p:nvSpPr>
          <p:cNvPr id="3" name="标题占位符 2"/>
          <p:cNvSpPr>
            <a:spLocks noGrp="1"/>
          </p:cNvSpPr>
          <p:nvPr>
            <p:ph type="title"/>
            <p:custDataLst>
              <p:tags r:id="rId18"/>
            </p:custDataLst>
          </p:nvPr>
        </p:nvSpPr>
        <p:spPr>
          <a:xfrm>
            <a:off x="521970" y="273844"/>
            <a:ext cx="8100536" cy="548164"/>
          </a:xfrm>
          <a:prstGeom prst="rect">
            <a:avLst/>
          </a:prstGeom>
          <a:noFill/>
        </p:spPr>
        <p:txBody>
          <a:bodyPr vert="horz" wrap="square" lIns="91440" tIns="0" rIns="91440" bIns="0" rtlCol="0" anchor="b" anchorCtr="0">
            <a:normAutofit/>
          </a:bodyPr>
          <a:lstStyle/>
          <a:p>
            <a:pPr marL="0" marR="0" lvl="0" algn="ctr" fontAlgn="auto">
              <a:lnSpc>
                <a:spcPct val="100000"/>
              </a:lnSpc>
              <a:buClrTx/>
              <a:buSzTx/>
              <a:buFontTx/>
            </a:pPr>
            <a:r>
              <a:rPr lang="en-US" dirty="0"/>
              <a:t>Click to add title</a:t>
            </a:r>
            <a:endParaRPr lang="en-US" dirty="0"/>
          </a:p>
        </p:txBody>
      </p:sp>
      <p:sp>
        <p:nvSpPr>
          <p:cNvPr id="4" name="KSO_TEMPLATE" hidden="1"/>
          <p:cNvSpPr/>
          <p:nvPr userDrawn="1">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txStyles>
    <p:titleStyle>
      <a:lvl1pPr algn="l" defTabSz="685800" rtl="0" eaLnBrk="1" latinLnBrk="0" hangingPunct="1">
        <a:lnSpc>
          <a:spcPct val="90000"/>
        </a:lnSpc>
        <a:spcBef>
          <a:spcPct val="0"/>
        </a:spcBef>
        <a:buNone/>
        <a:defRPr kumimoji="0" lang="en-US" sz="2400" b="0" i="0" u="none" strike="noStrike" kern="1200" cap="none" spc="0" normalizeH="0" baseline="0" dirty="0" smtClean="0">
          <a:solidFill>
            <a:schemeClr val="accent1"/>
          </a:solidFill>
          <a:latin typeface="Arial" panose="020B060402020202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0" lang="en-US" sz="1350" b="0" i="0" u="none" strike="noStrike" kern="1200" cap="none" spc="0" normalizeH="0" baseline="0" noProof="1" dirty="0">
          <a:ln>
            <a:noFill/>
            <a:prstDash val="sysDot"/>
          </a:ln>
          <a:solidFill>
            <a:schemeClr val="tx1">
              <a:lumMod val="75000"/>
              <a:lumOff val="25000"/>
            </a:schemeClr>
          </a:solidFill>
          <a:uFillTx/>
          <a:latin typeface="Arial" panose="020B0604020202020204" pitchFamily="34" charset="0"/>
          <a:sym typeface="Arial" panose="020B0604020202020204" pitchFamily="34" charset="0"/>
        </a:defRPr>
      </a:lvl1pPr>
      <a:lvl2pPr marL="514350" marR="0" indent="-171450" algn="l" defTabSz="685800" rtl="0" eaLnBrk="1" fontAlgn="auto" latinLnBrk="0" hangingPunct="1">
        <a:lnSpc>
          <a:spcPct val="120000"/>
        </a:lnSpc>
        <a:spcBef>
          <a:spcPts val="900"/>
        </a:spcBef>
        <a:spcAft>
          <a:spcPts val="0"/>
        </a:spcAft>
        <a:buFont typeface="Arial" panose="020B0604020202020204" pitchFamily="34" charset="0"/>
        <a:buChar char="•"/>
        <a:defRPr kumimoji="0" lang="en-US" sz="1200" b="0" i="0" u="none" strike="noStrike" kern="1200" cap="none" spc="150" normalizeH="0" baseline="0" dirty="0">
          <a:solidFill>
            <a:schemeClr val="tx1">
              <a:lumMod val="75000"/>
              <a:lumOff val="25000"/>
            </a:schemeClr>
          </a:solidFill>
          <a:uFillTx/>
          <a:latin typeface="+mn-ea"/>
        </a:defRPr>
      </a:lvl2pPr>
      <a:lvl3pPr marL="857250" marR="0" indent="-171450" algn="l" defTabSz="685800" rtl="0" eaLnBrk="1" fontAlgn="auto" latinLnBrk="0" hangingPunct="1">
        <a:lnSpc>
          <a:spcPct val="120000"/>
        </a:lnSpc>
        <a:spcBef>
          <a:spcPts val="900"/>
        </a:spcBef>
        <a:spcAft>
          <a:spcPts val="0"/>
        </a:spcAft>
        <a:buFont typeface="Arial" panose="020B0604020202020204" pitchFamily="34" charset="0"/>
        <a:buChar char="•"/>
        <a:defRPr kumimoji="0" lang="en-US" sz="1200" b="0" i="0" u="none" strike="noStrike" kern="1200" cap="none" spc="150" normalizeH="0" baseline="0" dirty="0">
          <a:solidFill>
            <a:schemeClr val="tx1">
              <a:lumMod val="75000"/>
              <a:lumOff val="25000"/>
            </a:schemeClr>
          </a:solidFill>
          <a:uFillTx/>
          <a:latin typeface="+mn-ea"/>
        </a:defRPr>
      </a:lvl3pPr>
      <a:lvl4pPr marL="1200150" marR="0" indent="-171450" algn="l" defTabSz="685800" rtl="0" eaLnBrk="1" fontAlgn="auto" latinLnBrk="0" hangingPunct="1">
        <a:lnSpc>
          <a:spcPct val="120000"/>
        </a:lnSpc>
        <a:spcBef>
          <a:spcPts val="900"/>
        </a:spcBef>
        <a:spcAft>
          <a:spcPts val="0"/>
        </a:spcAft>
        <a:buFont typeface="Arial" panose="020B0604020202020204" pitchFamily="34" charset="0"/>
        <a:buChar char="•"/>
        <a:defRPr kumimoji="0" lang="en-US" sz="1200" b="0" i="0" u="none" strike="noStrike" kern="1200" cap="none" spc="150" normalizeH="0" baseline="0" dirty="0">
          <a:solidFill>
            <a:schemeClr val="tx1">
              <a:lumMod val="75000"/>
              <a:lumOff val="25000"/>
            </a:schemeClr>
          </a:solidFill>
          <a:uFillTx/>
          <a:latin typeface="+mn-ea"/>
        </a:defRPr>
      </a:lvl4pPr>
      <a:lvl5pPr marL="1543050" marR="0" indent="-171450" algn="l" defTabSz="685800" rtl="0" eaLnBrk="1" fontAlgn="auto" latinLnBrk="0" hangingPunct="1">
        <a:lnSpc>
          <a:spcPct val="120000"/>
        </a:lnSpc>
        <a:spcBef>
          <a:spcPts val="900"/>
        </a:spcBef>
        <a:spcAft>
          <a:spcPts val="0"/>
        </a:spcAft>
        <a:buFont typeface="Arial" panose="020B0604020202020204" pitchFamily="34" charset="0"/>
        <a:buChar char="•"/>
        <a:defRPr kumimoji="0" lang="en-US" sz="1200" b="0" i="0" u="none" strike="noStrike" kern="1200" cap="none" spc="150" normalizeH="0" baseline="0" dirty="0">
          <a:solidFill>
            <a:schemeClr val="tx1">
              <a:lumMod val="75000"/>
              <a:lumOff val="25000"/>
            </a:schemeClr>
          </a:solidFill>
          <a:uFillTx/>
          <a:latin typeface="+mn-ea"/>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defRPr>
      </a:lvl1pPr>
      <a:lvl2pPr marL="342900" algn="l" defTabSz="685800" rtl="0" eaLnBrk="1" latinLnBrk="0" hangingPunct="1">
        <a:defRPr sz="1350" kern="1200">
          <a:solidFill>
            <a:schemeClr val="tx1"/>
          </a:solidFill>
          <a:latin typeface="+mn-lt"/>
        </a:defRPr>
      </a:lvl2pPr>
      <a:lvl3pPr marL="685800" algn="l" defTabSz="685800" rtl="0" eaLnBrk="1" latinLnBrk="0" hangingPunct="1">
        <a:defRPr sz="1350" kern="1200">
          <a:solidFill>
            <a:schemeClr val="tx1"/>
          </a:solidFill>
          <a:latin typeface="+mn-lt"/>
        </a:defRPr>
      </a:lvl3pPr>
      <a:lvl4pPr marL="1028700" algn="l" defTabSz="685800" rtl="0" eaLnBrk="1" latinLnBrk="0" hangingPunct="1">
        <a:defRPr sz="1350" kern="1200">
          <a:solidFill>
            <a:schemeClr val="tx1"/>
          </a:solidFill>
          <a:latin typeface="+mn-lt"/>
        </a:defRPr>
      </a:lvl4pPr>
      <a:lvl5pPr marL="1371600" algn="l" defTabSz="685800" rtl="0" eaLnBrk="1" latinLnBrk="0" hangingPunct="1">
        <a:defRPr sz="1350" kern="1200">
          <a:solidFill>
            <a:schemeClr val="tx1"/>
          </a:solidFill>
          <a:latin typeface="+mn-lt"/>
        </a:defRPr>
      </a:lvl5pPr>
      <a:lvl6pPr marL="1714500" algn="l" defTabSz="685800" rtl="0" eaLnBrk="1" latinLnBrk="0" hangingPunct="1">
        <a:defRPr sz="1350" kern="1200">
          <a:solidFill>
            <a:schemeClr val="tx1"/>
          </a:solidFill>
          <a:latin typeface="+mn-lt"/>
        </a:defRPr>
      </a:lvl6pPr>
      <a:lvl7pPr marL="2057400" algn="l" defTabSz="685800" rtl="0" eaLnBrk="1" latinLnBrk="0" hangingPunct="1">
        <a:defRPr sz="1350" kern="1200">
          <a:solidFill>
            <a:schemeClr val="tx1"/>
          </a:solidFill>
          <a:latin typeface="+mn-lt"/>
        </a:defRPr>
      </a:lvl7pPr>
      <a:lvl8pPr marL="2400300" algn="l" defTabSz="685800" rtl="0" eaLnBrk="1" latinLnBrk="0" hangingPunct="1">
        <a:defRPr sz="1350" kern="1200">
          <a:solidFill>
            <a:schemeClr val="tx1"/>
          </a:solidFill>
          <a:latin typeface="+mn-lt"/>
        </a:defRPr>
      </a:lvl8pPr>
      <a:lvl9pPr marL="2743200" algn="l" defTabSz="685800" rtl="0" eaLnBrk="1" latinLnBrk="0" hangingPunct="1">
        <a:defRPr sz="1350" kern="1200">
          <a:solidFill>
            <a:schemeClr val="tx1"/>
          </a:solidFill>
          <a:latin typeface="+mn-l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3.xml"/><Relationship Id="rId2" Type="http://schemas.openxmlformats.org/officeDocument/2006/relationships/image" Target="../media/image9.pn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9.xml"/><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49.xml"/><Relationship Id="rId2" Type="http://schemas.openxmlformats.org/officeDocument/2006/relationships/image" Target="../media/image10.png"/><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49.xml"/><Relationship Id="rId2" Type="http://schemas.openxmlformats.org/officeDocument/2006/relationships/image" Target="../media/image11.png"/><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49.xml"/><Relationship Id="rId2" Type="http://schemas.openxmlformats.org/officeDocument/2006/relationships/image" Target="../media/image12.png"/><Relationship Id="rId1"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9.xml"/><Relationship Id="rId1"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67.xml"/><Relationship Id="rId3" Type="http://schemas.openxmlformats.org/officeDocument/2006/relationships/tags" Target="../tags/tag76.xml"/><Relationship Id="rId2" Type="http://schemas.openxmlformats.org/officeDocument/2006/relationships/image" Target="../media/image6.png"/><Relationship Id="rId1" Type="http://schemas.openxmlformats.org/officeDocument/2006/relationships/tags" Target="../tags/tag7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3.xml"/><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3.xml"/><Relationship Id="rId2" Type="http://schemas.openxmlformats.org/officeDocument/2006/relationships/image" Target="../media/image8.pn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293"/>
        <p:cNvGrpSpPr/>
        <p:nvPr/>
      </p:nvGrpSpPr>
      <p:grpSpPr>
        <a:xfrm>
          <a:off x="0" y="0"/>
          <a:ext cx="0" cy="0"/>
          <a:chOff x="0" y="0"/>
          <a:chExt cx="0" cy="0"/>
        </a:xfrm>
      </p:grpSpPr>
      <p:cxnSp>
        <p:nvCxnSpPr>
          <p:cNvPr id="1294" name="Google Shape;1294;p58"/>
          <p:cNvCxnSpPr/>
          <p:nvPr/>
        </p:nvCxnSpPr>
        <p:spPr>
          <a:xfrm>
            <a:off x="3617151" y="2485527"/>
            <a:ext cx="0" cy="1695900"/>
          </a:xfrm>
          <a:prstGeom prst="straightConnector1">
            <a:avLst/>
          </a:prstGeom>
          <a:noFill/>
          <a:ln w="9525" cap="flat" cmpd="sng">
            <a:solidFill>
              <a:schemeClr val="dk2"/>
            </a:solidFill>
            <a:prstDash val="solid"/>
            <a:round/>
            <a:headEnd type="none" w="med" len="med"/>
            <a:tailEnd type="none" w="med" len="med"/>
          </a:ln>
        </p:spPr>
      </p:cxnSp>
      <p:sp>
        <p:nvSpPr>
          <p:cNvPr id="1295" name="Google Shape;1295;p58"/>
          <p:cNvSpPr/>
          <p:nvPr/>
        </p:nvSpPr>
        <p:spPr>
          <a:xfrm>
            <a:off x="290475" y="325900"/>
            <a:ext cx="6653400" cy="4498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6" name="Google Shape;1296;p58"/>
          <p:cNvSpPr txBox="1"/>
          <p:nvPr/>
        </p:nvSpPr>
        <p:spPr>
          <a:xfrm>
            <a:off x="290475" y="134600"/>
            <a:ext cx="8558400" cy="79692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a:solidFill>
                  <a:srgbClr val="0D5DDF"/>
                </a:solidFill>
                <a:latin typeface="+mj-lt"/>
                <a:ea typeface="Montserrat" panose="00000500000000000000"/>
                <a:cs typeface="+mj-lt"/>
                <a:sym typeface="Montserrat" panose="00000500000000000000"/>
              </a:rPr>
              <a:t>ĐẠI HỌC QUỐC GIA TP. HỒ CHÍ MINH</a:t>
            </a:r>
            <a:endParaRPr sz="2000" b="1">
              <a:solidFill>
                <a:srgbClr val="0D5DDF"/>
              </a:solidFill>
              <a:latin typeface="+mj-lt"/>
              <a:ea typeface="Montserrat" panose="00000500000000000000"/>
              <a:cs typeface="+mj-lt"/>
              <a:sym typeface="Montserrat" panose="00000500000000000000"/>
            </a:endParaRPr>
          </a:p>
          <a:p>
            <a:pPr marL="0" lvl="0" indent="0" algn="ctr" rtl="0">
              <a:spcBef>
                <a:spcPts val="0"/>
              </a:spcBef>
              <a:spcAft>
                <a:spcPts val="0"/>
              </a:spcAft>
              <a:buNone/>
            </a:pPr>
            <a:r>
              <a:rPr lang="en-GB" sz="2000" b="1">
                <a:solidFill>
                  <a:srgbClr val="0D5DDF"/>
                </a:solidFill>
                <a:latin typeface="+mj-lt"/>
                <a:ea typeface="Montserrat" panose="00000500000000000000"/>
                <a:cs typeface="+mj-lt"/>
                <a:sym typeface="Montserrat" panose="00000500000000000000"/>
              </a:rPr>
              <a:t>TRƯỜNG ĐẠI HỌC CÔNG NGHỆ THÔNG TIN</a:t>
            </a:r>
            <a:endParaRPr b="1">
              <a:solidFill>
                <a:srgbClr val="0D5DDF"/>
              </a:solidFill>
              <a:latin typeface="+mj-lt"/>
              <a:ea typeface="Montserrat" panose="00000500000000000000"/>
              <a:cs typeface="+mj-lt"/>
              <a:sym typeface="Montserrat" panose="00000500000000000000"/>
            </a:endParaRPr>
          </a:p>
        </p:txBody>
      </p:sp>
      <p:sp>
        <p:nvSpPr>
          <p:cNvPr id="1297" name="Google Shape;1297;p58"/>
          <p:cNvSpPr txBox="1"/>
          <p:nvPr/>
        </p:nvSpPr>
        <p:spPr>
          <a:xfrm>
            <a:off x="262125" y="1562250"/>
            <a:ext cx="8622000" cy="116649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tLang="en-US" sz="3200" b="1">
                <a:solidFill>
                  <a:srgbClr val="0D5DDF"/>
                </a:solidFill>
                <a:latin typeface="+mj-lt"/>
                <a:ea typeface="Montserrat" panose="00000500000000000000"/>
                <a:cs typeface="+mj-lt"/>
                <a:sym typeface="Montserrat" panose="00000500000000000000"/>
              </a:rPr>
              <a:t>Pre-trained Model Guided Fine-Tuning for Zero-Shot Adversarial Robustness</a:t>
            </a:r>
            <a:endParaRPr lang="en-US" altLang="en-US" sz="3200" b="1">
              <a:solidFill>
                <a:srgbClr val="0D5DDF"/>
              </a:solidFill>
              <a:latin typeface="+mj-lt"/>
              <a:ea typeface="Montserrat" panose="00000500000000000000"/>
              <a:cs typeface="+mj-lt"/>
              <a:sym typeface="Montserrat" panose="00000500000000000000"/>
            </a:endParaRPr>
          </a:p>
        </p:txBody>
      </p:sp>
      <p:grpSp>
        <p:nvGrpSpPr>
          <p:cNvPr id="1298" name="Google Shape;1298;p58"/>
          <p:cNvGrpSpPr/>
          <p:nvPr/>
        </p:nvGrpSpPr>
        <p:grpSpPr>
          <a:xfrm>
            <a:off x="4212076" y="2355868"/>
            <a:ext cx="4618812" cy="1899180"/>
            <a:chOff x="3794909" y="3777589"/>
            <a:chExt cx="6617210" cy="2720887"/>
          </a:xfrm>
        </p:grpSpPr>
        <p:grpSp>
          <p:nvGrpSpPr>
            <p:cNvPr id="1299" name="Google Shape;1299;p58"/>
            <p:cNvGrpSpPr/>
            <p:nvPr/>
          </p:nvGrpSpPr>
          <p:grpSpPr>
            <a:xfrm>
              <a:off x="3794909" y="4720164"/>
              <a:ext cx="6617210" cy="1778312"/>
              <a:chOff x="3794909" y="4720164"/>
              <a:chExt cx="6617210" cy="1778312"/>
            </a:xfrm>
          </p:grpSpPr>
          <p:sp>
            <p:nvSpPr>
              <p:cNvPr id="1300" name="Google Shape;1300;p58"/>
              <p:cNvSpPr txBox="1"/>
              <p:nvPr/>
            </p:nvSpPr>
            <p:spPr>
              <a:xfrm>
                <a:off x="3794909" y="4720164"/>
                <a:ext cx="3353400" cy="462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GB" sz="1500" i="0" u="none" strike="noStrike" cap="none">
                    <a:solidFill>
                      <a:srgbClr val="0D5DDF"/>
                    </a:solidFill>
                    <a:latin typeface="Montserrat" panose="00000500000000000000"/>
                    <a:ea typeface="Montserrat" panose="00000500000000000000"/>
                    <a:cs typeface="Montserrat" panose="00000500000000000000"/>
                    <a:sym typeface="Montserrat" panose="00000500000000000000"/>
                  </a:rPr>
                  <a:t>Học viên thực hiện:</a:t>
                </a:r>
                <a:endParaRPr sz="1100" i="0" u="none" strike="noStrike" cap="none">
                  <a:solidFill>
                    <a:srgbClr val="0D5DDF"/>
                  </a:solidFill>
                  <a:latin typeface="Montserrat" panose="00000500000000000000"/>
                  <a:ea typeface="Montserrat" panose="00000500000000000000"/>
                  <a:cs typeface="Montserrat" panose="00000500000000000000"/>
                  <a:sym typeface="Montserrat" panose="00000500000000000000"/>
                </a:endParaRPr>
              </a:p>
            </p:txBody>
          </p:sp>
          <p:sp>
            <p:nvSpPr>
              <p:cNvPr id="1301" name="Google Shape;1301;p58"/>
              <p:cNvSpPr txBox="1"/>
              <p:nvPr/>
            </p:nvSpPr>
            <p:spPr>
              <a:xfrm>
                <a:off x="4674919" y="5134773"/>
                <a:ext cx="5737200" cy="13637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GB" b="1">
                    <a:solidFill>
                      <a:srgbClr val="0D5DDF"/>
                    </a:solidFill>
                    <a:latin typeface="+mj-lt"/>
                    <a:ea typeface="Montserrat" panose="00000500000000000000"/>
                    <a:cs typeface="+mj-lt"/>
                    <a:sym typeface="Montserrat" panose="00000500000000000000"/>
                  </a:rPr>
                  <a:t>Bùi Phạm Minh Thi            - 250101065</a:t>
                </a:r>
                <a:endParaRPr b="1">
                  <a:solidFill>
                    <a:srgbClr val="0D5DDF"/>
                  </a:solidFill>
                  <a:latin typeface="+mj-lt"/>
                  <a:ea typeface="Montserrat" panose="00000500000000000000"/>
                  <a:cs typeface="+mj-lt"/>
                  <a:sym typeface="Montserrat" panose="00000500000000000000"/>
                </a:endParaRPr>
              </a:p>
              <a:p>
                <a:pPr marL="0" marR="0" lvl="0" indent="0" algn="l" rtl="0">
                  <a:lnSpc>
                    <a:spcPct val="100000"/>
                  </a:lnSpc>
                  <a:spcBef>
                    <a:spcPts val="0"/>
                  </a:spcBef>
                  <a:spcAft>
                    <a:spcPts val="0"/>
                  </a:spcAft>
                  <a:buClr>
                    <a:srgbClr val="000000"/>
                  </a:buClr>
                  <a:buSzPts val="1800"/>
                  <a:buFont typeface="Arial" panose="020B0604020202020204"/>
                  <a:buNone/>
                </a:pPr>
                <a:r>
                  <a:rPr lang="en-GB" b="1">
                    <a:solidFill>
                      <a:srgbClr val="0D5DDF"/>
                    </a:solidFill>
                    <a:latin typeface="+mj-lt"/>
                    <a:ea typeface="Montserrat" panose="00000500000000000000"/>
                    <a:cs typeface="+mj-lt"/>
                    <a:sym typeface="Montserrat" panose="00000500000000000000"/>
                  </a:rPr>
                  <a:t>Nguyễn Trọng Tuấn Anh </a:t>
                </a:r>
                <a:r>
                  <a:rPr lang="en-US" altLang="en-GB" b="1">
                    <a:solidFill>
                      <a:srgbClr val="0D5DDF"/>
                    </a:solidFill>
                    <a:latin typeface="+mj-lt"/>
                    <a:ea typeface="Montserrat" panose="00000500000000000000"/>
                    <a:cs typeface="+mj-lt"/>
                    <a:sym typeface="Montserrat" panose="00000500000000000000"/>
                  </a:rPr>
                  <a:t> </a:t>
                </a:r>
                <a:r>
                  <a:rPr lang="en-GB" b="1">
                    <a:solidFill>
                      <a:srgbClr val="0D5DDF"/>
                    </a:solidFill>
                    <a:latin typeface="+mj-lt"/>
                    <a:ea typeface="Montserrat" panose="00000500000000000000"/>
                    <a:cs typeface="+mj-lt"/>
                    <a:sym typeface="Montserrat" panose="00000500000000000000"/>
                  </a:rPr>
                  <a:t>-</a:t>
                </a:r>
                <a:r>
                  <a:rPr lang="en-US" altLang="en-GB" b="1">
                    <a:solidFill>
                      <a:srgbClr val="0D5DDF"/>
                    </a:solidFill>
                    <a:latin typeface="+mj-lt"/>
                    <a:ea typeface="Montserrat" panose="00000500000000000000"/>
                    <a:cs typeface="+mj-lt"/>
                    <a:sym typeface="Montserrat" panose="00000500000000000000"/>
                  </a:rPr>
                  <a:t> </a:t>
                </a:r>
                <a:r>
                  <a:rPr lang="en-GB" b="1">
                    <a:solidFill>
                      <a:srgbClr val="0D5DDF"/>
                    </a:solidFill>
                    <a:latin typeface="+mj-lt"/>
                    <a:ea typeface="Montserrat" panose="00000500000000000000"/>
                    <a:cs typeface="+mj-lt"/>
                    <a:sym typeface="Montserrat" panose="00000500000000000000"/>
                  </a:rPr>
                  <a:t>250101004</a:t>
                </a:r>
                <a:endParaRPr b="1">
                  <a:solidFill>
                    <a:srgbClr val="0D5DDF"/>
                  </a:solidFill>
                  <a:latin typeface="+mj-lt"/>
                  <a:ea typeface="Montserrat" panose="00000500000000000000"/>
                  <a:cs typeface="+mj-lt"/>
                  <a:sym typeface="Montserrat" panose="00000500000000000000"/>
                </a:endParaRPr>
              </a:p>
              <a:p>
                <a:pPr marL="0" marR="0" lvl="0" indent="0" algn="l" rtl="0">
                  <a:lnSpc>
                    <a:spcPct val="100000"/>
                  </a:lnSpc>
                  <a:spcBef>
                    <a:spcPts val="0"/>
                  </a:spcBef>
                  <a:spcAft>
                    <a:spcPts val="0"/>
                  </a:spcAft>
                  <a:buClr>
                    <a:srgbClr val="000000"/>
                  </a:buClr>
                  <a:buSzPts val="1800"/>
                  <a:buFont typeface="Arial" panose="020B0604020202020204"/>
                  <a:buNone/>
                </a:pPr>
                <a:r>
                  <a:rPr lang="en-GB" b="1">
                    <a:solidFill>
                      <a:srgbClr val="0D5DDF"/>
                    </a:solidFill>
                    <a:latin typeface="+mj-lt"/>
                    <a:ea typeface="Montserrat" panose="00000500000000000000"/>
                    <a:cs typeface="+mj-lt"/>
                    <a:sym typeface="Montserrat" panose="00000500000000000000"/>
                  </a:rPr>
                  <a:t>Tr</a:t>
                </a:r>
                <a:r>
                  <a:rPr lang="en-US" altLang="en-GB" b="1">
                    <a:solidFill>
                      <a:srgbClr val="0D5DDF"/>
                    </a:solidFill>
                    <a:latin typeface="+mj-lt"/>
                    <a:ea typeface="Montserrat" panose="00000500000000000000"/>
                    <a:cs typeface="+mj-lt"/>
                    <a:sym typeface="Montserrat" panose="00000500000000000000"/>
                  </a:rPr>
                  <a:t>ần Hoàng Minh               </a:t>
                </a:r>
                <a:r>
                  <a:rPr lang="en-GB" b="1">
                    <a:solidFill>
                      <a:srgbClr val="0D5DDF"/>
                    </a:solidFill>
                    <a:latin typeface="+mj-lt"/>
                    <a:ea typeface="Montserrat" panose="00000500000000000000"/>
                    <a:cs typeface="+mj-lt"/>
                    <a:sym typeface="Montserrat" panose="00000500000000000000"/>
                  </a:rPr>
                  <a:t>- </a:t>
                </a:r>
                <a:r>
                  <a:rPr lang="en-US" altLang="en-US" b="1">
                    <a:solidFill>
                      <a:srgbClr val="0D5DDF"/>
                    </a:solidFill>
                    <a:latin typeface="+mj-lt"/>
                    <a:ea typeface="Montserrat" panose="00000500000000000000"/>
                    <a:cs typeface="+mj-lt"/>
                    <a:sym typeface="Montserrat" panose="00000500000000000000"/>
                  </a:rPr>
                  <a:t>250101039</a:t>
                </a:r>
                <a:endParaRPr lang="en-US" altLang="en-US" b="1">
                  <a:solidFill>
                    <a:srgbClr val="0D5DDF"/>
                  </a:solidFill>
                  <a:latin typeface="+mj-lt"/>
                  <a:ea typeface="Montserrat" panose="00000500000000000000"/>
                  <a:cs typeface="+mj-lt"/>
                  <a:sym typeface="Montserrat" panose="00000500000000000000"/>
                </a:endParaRPr>
              </a:p>
              <a:p>
                <a:pPr marL="0" marR="0" lvl="0" indent="0" algn="l" rtl="0">
                  <a:lnSpc>
                    <a:spcPct val="100000"/>
                  </a:lnSpc>
                  <a:spcBef>
                    <a:spcPts val="0"/>
                  </a:spcBef>
                  <a:spcAft>
                    <a:spcPts val="0"/>
                  </a:spcAft>
                  <a:buClr>
                    <a:srgbClr val="000000"/>
                  </a:buClr>
                  <a:buSzPts val="1800"/>
                  <a:buFont typeface="Arial" panose="020B0604020202020204"/>
                  <a:buNone/>
                </a:pPr>
                <a:r>
                  <a:rPr lang="en-US" altLang="en-US" b="1">
                    <a:solidFill>
                      <a:srgbClr val="0D5DDF"/>
                    </a:solidFill>
                    <a:latin typeface="+mj-lt"/>
                    <a:ea typeface="Montserrat" panose="00000500000000000000"/>
                    <a:cs typeface="+mj-lt"/>
                    <a:sym typeface="Montserrat" panose="00000500000000000000"/>
                  </a:rPr>
                  <a:t>Đào Minh Huy                    - 250101031</a:t>
                </a:r>
                <a:endParaRPr lang="en-US" altLang="en-US" b="1">
                  <a:solidFill>
                    <a:srgbClr val="0D5DDF"/>
                  </a:solidFill>
                  <a:latin typeface="+mj-lt"/>
                  <a:ea typeface="Montserrat" panose="00000500000000000000"/>
                  <a:cs typeface="+mj-lt"/>
                  <a:sym typeface="Montserrat" panose="00000500000000000000"/>
                </a:endParaRPr>
              </a:p>
            </p:txBody>
          </p:sp>
        </p:grpSp>
        <p:sp>
          <p:nvSpPr>
            <p:cNvPr id="1303" name="Google Shape;1303;p58"/>
            <p:cNvSpPr txBox="1"/>
            <p:nvPr/>
          </p:nvSpPr>
          <p:spPr>
            <a:xfrm>
              <a:off x="3794921" y="3777589"/>
              <a:ext cx="4403700" cy="462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500" i="0" u="none" strike="noStrike" cap="none">
                <a:solidFill>
                  <a:srgbClr val="0D5DDF"/>
                </a:solidFill>
                <a:latin typeface="Montserrat" panose="00000500000000000000"/>
                <a:ea typeface="Montserrat" panose="00000500000000000000"/>
                <a:cs typeface="Montserrat" panose="00000500000000000000"/>
                <a:sym typeface="Montserrat" panose="00000500000000000000"/>
              </a:endParaRPr>
            </a:p>
          </p:txBody>
        </p:sp>
      </p:grpSp>
      <p:sp>
        <p:nvSpPr>
          <p:cNvPr id="1305" name="Google Shape;1305;p58"/>
          <p:cNvSpPr txBox="1"/>
          <p:nvPr/>
        </p:nvSpPr>
        <p:spPr>
          <a:xfrm>
            <a:off x="2507834" y="4659570"/>
            <a:ext cx="4132200" cy="33591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GB" sz="1600" b="1" u="none" strike="noStrike" cap="none">
                <a:solidFill>
                  <a:schemeClr val="accent1">
                    <a:lumMod val="75000"/>
                  </a:schemeClr>
                </a:solidFill>
                <a:latin typeface="+mj-lt"/>
                <a:ea typeface="Montserrat Light"/>
                <a:cs typeface="+mj-lt"/>
                <a:sym typeface="Montserrat Light"/>
              </a:rPr>
              <a:t>T</a:t>
            </a:r>
            <a:r>
              <a:rPr lang="en-US" altLang="en-GB" sz="1600" b="1" u="none" strike="noStrike" cap="none">
                <a:solidFill>
                  <a:schemeClr val="accent1">
                    <a:lumMod val="75000"/>
                  </a:schemeClr>
                </a:solidFill>
                <a:latin typeface="+mj-lt"/>
                <a:ea typeface="Montserrat Light"/>
                <a:cs typeface="+mj-lt"/>
                <a:sym typeface="Montserrat Light"/>
              </a:rPr>
              <a:t>P HCM</a:t>
            </a:r>
            <a:r>
              <a:rPr lang="en-GB" sz="1600" b="1" u="none" strike="noStrike" cap="none">
                <a:solidFill>
                  <a:schemeClr val="accent1">
                    <a:lumMod val="75000"/>
                  </a:schemeClr>
                </a:solidFill>
                <a:latin typeface="+mj-lt"/>
                <a:ea typeface="Montserrat Light"/>
                <a:cs typeface="+mj-lt"/>
                <a:sym typeface="Montserrat Light"/>
              </a:rPr>
              <a:t>, ngày</a:t>
            </a:r>
            <a:r>
              <a:rPr lang="en-GB" sz="1600" b="1">
                <a:solidFill>
                  <a:schemeClr val="accent1">
                    <a:lumMod val="75000"/>
                  </a:schemeClr>
                </a:solidFill>
                <a:latin typeface="+mj-lt"/>
                <a:ea typeface="Montserrat Light"/>
                <a:cs typeface="+mj-lt"/>
                <a:sym typeface="Montserrat Light"/>
              </a:rPr>
              <a:t> 2</a:t>
            </a:r>
            <a:r>
              <a:rPr lang="en-US" altLang="en-GB" sz="1600" b="1">
                <a:solidFill>
                  <a:schemeClr val="accent1">
                    <a:lumMod val="75000"/>
                  </a:schemeClr>
                </a:solidFill>
                <a:latin typeface="+mj-lt"/>
                <a:ea typeface="Montserrat Light"/>
                <a:cs typeface="+mj-lt"/>
                <a:sym typeface="Montserrat Light"/>
              </a:rPr>
              <a:t>2</a:t>
            </a:r>
            <a:r>
              <a:rPr lang="en-GB" sz="1600" b="1" u="none" strike="noStrike" cap="none">
                <a:solidFill>
                  <a:schemeClr val="accent1">
                    <a:lumMod val="75000"/>
                  </a:schemeClr>
                </a:solidFill>
                <a:latin typeface="+mj-lt"/>
                <a:ea typeface="Montserrat Light"/>
                <a:cs typeface="+mj-lt"/>
                <a:sym typeface="Montserrat Light"/>
              </a:rPr>
              <a:t> </a:t>
            </a:r>
            <a:r>
              <a:rPr lang="en-GB" sz="1600" b="1">
                <a:solidFill>
                  <a:schemeClr val="accent1">
                    <a:lumMod val="75000"/>
                  </a:schemeClr>
                </a:solidFill>
                <a:latin typeface="+mj-lt"/>
                <a:ea typeface="Montserrat Light"/>
                <a:cs typeface="+mj-lt"/>
                <a:sym typeface="Montserrat Light"/>
              </a:rPr>
              <a:t>t</a:t>
            </a:r>
            <a:r>
              <a:rPr lang="en-GB" sz="1600" b="1" u="none" strike="noStrike" cap="none">
                <a:solidFill>
                  <a:schemeClr val="accent1">
                    <a:lumMod val="75000"/>
                  </a:schemeClr>
                </a:solidFill>
                <a:latin typeface="+mj-lt"/>
                <a:ea typeface="Montserrat Light"/>
                <a:cs typeface="+mj-lt"/>
                <a:sym typeface="Montserrat Light"/>
              </a:rPr>
              <a:t>háng </a:t>
            </a:r>
            <a:r>
              <a:rPr lang="en-GB" sz="1600" b="1">
                <a:solidFill>
                  <a:schemeClr val="accent1">
                    <a:lumMod val="75000"/>
                  </a:schemeClr>
                </a:solidFill>
                <a:latin typeface="+mj-lt"/>
                <a:ea typeface="Montserrat Light"/>
                <a:cs typeface="+mj-lt"/>
                <a:sym typeface="Montserrat Light"/>
              </a:rPr>
              <a:t>1</a:t>
            </a:r>
            <a:r>
              <a:rPr lang="en-US" altLang="en-GB" sz="1600" b="1">
                <a:solidFill>
                  <a:schemeClr val="accent1">
                    <a:lumMod val="75000"/>
                  </a:schemeClr>
                </a:solidFill>
                <a:latin typeface="+mj-lt"/>
                <a:ea typeface="Montserrat Light"/>
                <a:cs typeface="+mj-lt"/>
                <a:sym typeface="Montserrat Light"/>
              </a:rPr>
              <a:t>2</a:t>
            </a:r>
            <a:r>
              <a:rPr lang="en-GB" sz="1600" b="1" u="none" strike="noStrike" cap="none">
                <a:solidFill>
                  <a:schemeClr val="accent1">
                    <a:lumMod val="75000"/>
                  </a:schemeClr>
                </a:solidFill>
                <a:latin typeface="+mj-lt"/>
                <a:ea typeface="Montserrat Light"/>
                <a:cs typeface="+mj-lt"/>
                <a:sym typeface="Montserrat Light"/>
              </a:rPr>
              <a:t> năm 202</a:t>
            </a:r>
            <a:r>
              <a:rPr lang="en-GB" sz="1600" b="1">
                <a:solidFill>
                  <a:schemeClr val="accent1">
                    <a:lumMod val="75000"/>
                  </a:schemeClr>
                </a:solidFill>
                <a:latin typeface="+mj-lt"/>
                <a:ea typeface="Montserrat Light"/>
                <a:cs typeface="+mj-lt"/>
                <a:sym typeface="Montserrat Light"/>
              </a:rPr>
              <a:t>5</a:t>
            </a:r>
            <a:endParaRPr lang="en-GB" sz="1600" b="1" u="none" strike="noStrike" cap="none">
              <a:solidFill>
                <a:schemeClr val="accent1">
                  <a:lumMod val="75000"/>
                </a:schemeClr>
              </a:solidFill>
              <a:latin typeface="+mj-lt"/>
              <a:ea typeface="Montserrat Light"/>
              <a:cs typeface="+mj-lt"/>
              <a:sym typeface="Montserrat Light"/>
            </a:endParaRPr>
          </a:p>
        </p:txBody>
      </p:sp>
      <p:pic>
        <p:nvPicPr>
          <p:cNvPr id="1306" name="Google Shape;1306;p58"/>
          <p:cNvPicPr preferRelativeResize="0"/>
          <p:nvPr/>
        </p:nvPicPr>
        <p:blipFill rotWithShape="1">
          <a:blip r:embed="rId1"/>
          <a:srcRect b="34249"/>
          <a:stretch>
            <a:fillRect/>
          </a:stretch>
        </p:blipFill>
        <p:spPr>
          <a:xfrm>
            <a:off x="790075" y="199160"/>
            <a:ext cx="853776" cy="671275"/>
          </a:xfrm>
          <a:prstGeom prst="rect">
            <a:avLst/>
          </a:prstGeom>
          <a:noFill/>
          <a:ln>
            <a:noFill/>
          </a:ln>
        </p:spPr>
      </p:pic>
      <p:sp>
        <p:nvSpPr>
          <p:cNvPr id="1307" name="Google Shape;1307;p58"/>
          <p:cNvSpPr/>
          <p:nvPr/>
        </p:nvSpPr>
        <p:spPr>
          <a:xfrm>
            <a:off x="345650" y="4708425"/>
            <a:ext cx="426900" cy="301500"/>
          </a:xfrm>
          <a:prstGeom prst="roundRect">
            <a:avLst>
              <a:gd name="adj" fmla="val 16667"/>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1</a:t>
            </a:r>
            <a:endParaRPr lang="en-GB"/>
          </a:p>
        </p:txBody>
      </p:sp>
      <p:pic>
        <p:nvPicPr>
          <p:cNvPr id="1308" name="Google Shape;1308;p58"/>
          <p:cNvPicPr preferRelativeResize="0"/>
          <p:nvPr/>
        </p:nvPicPr>
        <p:blipFill rotWithShape="1">
          <a:blip r:embed="rId1">
            <a:alphaModFix amt="8000"/>
          </a:blip>
          <a:srcRect b="34249"/>
          <a:stretch>
            <a:fillRect/>
          </a:stretch>
        </p:blipFill>
        <p:spPr>
          <a:xfrm>
            <a:off x="2172975" y="870425"/>
            <a:ext cx="4882458" cy="38388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334"/>
        <p:cNvGrpSpPr/>
        <p:nvPr/>
      </p:nvGrpSpPr>
      <p:grpSpPr>
        <a:xfrm>
          <a:off x="0" y="0"/>
          <a:ext cx="0" cy="0"/>
          <a:chOff x="0" y="0"/>
          <a:chExt cx="0" cy="0"/>
        </a:xfrm>
      </p:grpSpPr>
      <p:pic>
        <p:nvPicPr>
          <p:cNvPr id="1335" name="Google Shape;1335;p61"/>
          <p:cNvPicPr preferRelativeResize="0"/>
          <p:nvPr/>
        </p:nvPicPr>
        <p:blipFill rotWithShape="1">
          <a:blip r:embed="rId1">
            <a:alphaModFix amt="2000"/>
          </a:blip>
          <a:srcRect b="34249"/>
          <a:stretch>
            <a:fillRect/>
          </a:stretch>
        </p:blipFill>
        <p:spPr>
          <a:xfrm>
            <a:off x="2172975" y="935000"/>
            <a:ext cx="4800300" cy="3774251"/>
          </a:xfrm>
          <a:prstGeom prst="rect">
            <a:avLst/>
          </a:prstGeom>
          <a:noFill/>
          <a:ln>
            <a:noFill/>
          </a:ln>
        </p:spPr>
      </p:pic>
      <p:sp>
        <p:nvSpPr>
          <p:cNvPr id="1336" name="Google Shape;1336;p61"/>
          <p:cNvSpPr txBox="1">
            <a:spLocks noGrp="1"/>
          </p:cNvSpPr>
          <p:nvPr>
            <p:ph type="title"/>
          </p:nvPr>
        </p:nvSpPr>
        <p:spPr>
          <a:xfrm>
            <a:off x="1541075" y="544300"/>
            <a:ext cx="6795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a:solidFill>
                  <a:srgbClr val="0D5DDF"/>
                </a:solidFill>
                <a:latin typeface="+mj-lt"/>
                <a:ea typeface="Montserrat" panose="00000500000000000000"/>
                <a:cs typeface="+mj-lt"/>
                <a:sym typeface="Montserrat" panose="00000500000000000000"/>
              </a:rPr>
              <a:t>3. </a:t>
            </a:r>
            <a:r>
              <a:rPr lang="en-US" altLang="en-US" sz="2000">
                <a:solidFill>
                  <a:srgbClr val="0D5DDF"/>
                </a:solidFill>
                <a:latin typeface="+mj-lt"/>
                <a:ea typeface="Montserrat" panose="00000500000000000000"/>
                <a:cs typeface="+mj-lt"/>
                <a:sym typeface="Montserrat" panose="00000500000000000000"/>
              </a:rPr>
              <a:t>Phương pháp PMG-AFT</a:t>
            </a:r>
            <a:endParaRPr sz="2000">
              <a:solidFill>
                <a:srgbClr val="0D5DDF"/>
              </a:solidFill>
              <a:latin typeface="+mj-lt"/>
              <a:ea typeface="Montserrat" panose="00000500000000000000"/>
              <a:cs typeface="+mj-lt"/>
              <a:sym typeface="Montserrat" panose="00000500000000000000"/>
            </a:endParaRPr>
          </a:p>
        </p:txBody>
      </p:sp>
      <p:sp>
        <p:nvSpPr>
          <p:cNvPr id="1337" name="Google Shape;1337;p61"/>
          <p:cNvSpPr txBox="1"/>
          <p:nvPr/>
        </p:nvSpPr>
        <p:spPr>
          <a:xfrm>
            <a:off x="827645" y="1131720"/>
            <a:ext cx="7598100" cy="2699385"/>
          </a:xfrm>
          <a:prstGeom prst="rect">
            <a:avLst/>
          </a:prstGeom>
          <a:noFill/>
          <a:ln>
            <a:noFill/>
          </a:ln>
        </p:spPr>
        <p:txBody>
          <a:bodyPr spcFirstLastPara="1" wrap="square" lIns="91425" tIns="91425" rIns="91425" bIns="91425" anchor="t" anchorCtr="0">
            <a:spAutoFit/>
          </a:bodyPr>
          <a:lstStyle/>
          <a:p>
            <a:pPr marL="114300" lvl="0" indent="0" algn="just" rtl="0">
              <a:lnSpc>
                <a:spcPct val="130000"/>
              </a:lnSpc>
              <a:spcBef>
                <a:spcPts val="0"/>
              </a:spcBef>
              <a:spcAft>
                <a:spcPts val="0"/>
              </a:spcAft>
              <a:buSzPts val="1800"/>
              <a:buFont typeface="Montserrat" panose="00000500000000000000"/>
              <a:buNone/>
            </a:pPr>
            <a:r>
              <a:rPr lang="en-US" altLang="en-US" sz="1800" b="1">
                <a:solidFill>
                  <a:schemeClr val="accent1">
                    <a:lumMod val="75000"/>
                  </a:schemeClr>
                </a:solidFill>
                <a:latin typeface="+mj-lt"/>
                <a:ea typeface="Montserrat" panose="00000500000000000000"/>
                <a:cs typeface="+mj-lt"/>
                <a:sym typeface="Montserrat" panose="00000500000000000000"/>
              </a:rPr>
              <a:t>Ý tưởng chính của PMG-AFT</a:t>
            </a:r>
            <a:endParaRPr lang="en-US" altLang="en-US" sz="1800" b="1">
              <a:solidFill>
                <a:schemeClr val="accent1">
                  <a:lumMod val="75000"/>
                </a:schemeClr>
              </a:solidFill>
              <a:latin typeface="+mj-lt"/>
              <a:ea typeface="Montserrat" panose="00000500000000000000"/>
              <a:cs typeface="+mj-lt"/>
              <a:sym typeface="Montserrat" panose="00000500000000000000"/>
            </a:endParaRPr>
          </a:p>
          <a:p>
            <a:pPr marL="114300" lvl="0" indent="0" algn="just" rtl="0">
              <a:lnSpc>
                <a:spcPct val="130000"/>
              </a:lnSpc>
              <a:spcBef>
                <a:spcPts val="0"/>
              </a:spcBef>
              <a:spcAft>
                <a:spcPts val="0"/>
              </a:spcAft>
              <a:buSzPts val="1800"/>
              <a:buFont typeface="Montserrat" panose="00000500000000000000"/>
              <a:buNone/>
            </a:pPr>
            <a:r>
              <a:rPr lang="en-US" altLang="en-US" sz="1800" b="1">
                <a:solidFill>
                  <a:schemeClr val="accent1">
                    <a:lumMod val="75000"/>
                  </a:schemeClr>
                </a:solidFill>
                <a:latin typeface="+mj-lt"/>
                <a:ea typeface="Montserrat" panose="00000500000000000000"/>
                <a:cs typeface="+mj-lt"/>
                <a:sym typeface="Montserrat" panose="00000500000000000000"/>
              </a:rPr>
              <a:t>- Triết lý: "Giữ lại những gì đã học tốt từ mô hình gốc"</a:t>
            </a:r>
            <a:endParaRPr lang="en-US" altLang="en-US" sz="1800" b="1">
              <a:solidFill>
                <a:schemeClr val="accent1">
                  <a:lumMod val="75000"/>
                </a:schemeClr>
              </a:solidFill>
              <a:latin typeface="+mj-lt"/>
              <a:ea typeface="Montserrat" panose="00000500000000000000"/>
              <a:cs typeface="+mj-lt"/>
              <a:sym typeface="Montserrat" panose="00000500000000000000"/>
            </a:endParaRPr>
          </a:p>
          <a:p>
            <a:pPr marL="114300" lvl="0" indent="0" algn="just" rtl="0">
              <a:lnSpc>
                <a:spcPct val="130000"/>
              </a:lnSpc>
              <a:spcBef>
                <a:spcPts val="0"/>
              </a:spcBef>
              <a:spcAft>
                <a:spcPts val="0"/>
              </a:spcAft>
              <a:buSzPts val="1800"/>
              <a:buFont typeface="Montserrat" panose="00000500000000000000"/>
              <a:buNone/>
            </a:pPr>
            <a:r>
              <a:rPr lang="en-US" altLang="en-US" sz="1800" b="1">
                <a:solidFill>
                  <a:schemeClr val="accent1">
                    <a:lumMod val="75000"/>
                  </a:schemeClr>
                </a:solidFill>
                <a:latin typeface="+mj-lt"/>
                <a:ea typeface="Montserrat" panose="00000500000000000000"/>
                <a:cs typeface="+mj-lt"/>
                <a:sym typeface="Montserrat" panose="00000500000000000000"/>
              </a:rPr>
              <a:t>- Hai mục tiêu song song:</a:t>
            </a:r>
            <a:endParaRPr lang="en-US" altLang="en-US" sz="1800" b="1">
              <a:solidFill>
                <a:schemeClr val="accent1">
                  <a:lumMod val="75000"/>
                </a:schemeClr>
              </a:solidFill>
              <a:latin typeface="+mj-lt"/>
              <a:ea typeface="Montserrat" panose="00000500000000000000"/>
              <a:cs typeface="+mj-lt"/>
              <a:sym typeface="Montserrat" panose="00000500000000000000"/>
            </a:endParaRPr>
          </a:p>
          <a:p>
            <a:pPr marL="114300" lvl="0" indent="457200" algn="just" rtl="0">
              <a:lnSpc>
                <a:spcPct val="130000"/>
              </a:lnSpc>
              <a:spcBef>
                <a:spcPts val="0"/>
              </a:spcBef>
              <a:spcAft>
                <a:spcPts val="0"/>
              </a:spcAft>
              <a:buSzPts val="1800"/>
              <a:buFont typeface="Montserrat" panose="00000500000000000000"/>
              <a:buNone/>
            </a:pPr>
            <a:r>
              <a:rPr lang="en-US" altLang="en-US" sz="1800" b="1">
                <a:solidFill>
                  <a:schemeClr val="accent1">
                    <a:lumMod val="75000"/>
                  </a:schemeClr>
                </a:solidFill>
                <a:latin typeface="+mj-lt"/>
                <a:ea typeface="Montserrat" panose="00000500000000000000"/>
                <a:cs typeface="+mj-lt"/>
                <a:sym typeface="Montserrat" panose="00000500000000000000"/>
              </a:rPr>
              <a:t>Tăng robustness với adversarial examples</a:t>
            </a:r>
            <a:endParaRPr lang="en-US" altLang="en-US" sz="1800" b="1">
              <a:solidFill>
                <a:schemeClr val="accent1">
                  <a:lumMod val="75000"/>
                </a:schemeClr>
              </a:solidFill>
              <a:latin typeface="+mj-lt"/>
              <a:ea typeface="Montserrat" panose="00000500000000000000"/>
              <a:cs typeface="+mj-lt"/>
              <a:sym typeface="Montserrat" panose="00000500000000000000"/>
            </a:endParaRPr>
          </a:p>
          <a:p>
            <a:pPr marL="114300" lvl="0" indent="457200" algn="just" rtl="0">
              <a:lnSpc>
                <a:spcPct val="130000"/>
              </a:lnSpc>
              <a:spcBef>
                <a:spcPts val="0"/>
              </a:spcBef>
              <a:spcAft>
                <a:spcPts val="0"/>
              </a:spcAft>
              <a:buSzPts val="1800"/>
              <a:buFont typeface="Montserrat" panose="00000500000000000000"/>
              <a:buNone/>
            </a:pPr>
            <a:r>
              <a:rPr lang="en-US" altLang="en-US" sz="1800" b="1">
                <a:solidFill>
                  <a:schemeClr val="accent1">
                    <a:lumMod val="75000"/>
                  </a:schemeClr>
                </a:solidFill>
                <a:latin typeface="+mj-lt"/>
                <a:ea typeface="Montserrat" panose="00000500000000000000"/>
                <a:cs typeface="+mj-lt"/>
                <a:sym typeface="Montserrat" panose="00000500000000000000"/>
              </a:rPr>
              <a:t>Giữ generalization capability của CLIP gốc</a:t>
            </a:r>
            <a:endParaRPr lang="en-US" altLang="en-US" sz="1800" b="1">
              <a:solidFill>
                <a:schemeClr val="accent1">
                  <a:lumMod val="75000"/>
                </a:schemeClr>
              </a:solidFill>
              <a:latin typeface="+mj-lt"/>
              <a:ea typeface="Montserrat" panose="00000500000000000000"/>
              <a:cs typeface="+mj-lt"/>
              <a:sym typeface="Montserrat" panose="00000500000000000000"/>
            </a:endParaRPr>
          </a:p>
          <a:p>
            <a:pPr marL="114300" lvl="0" indent="0" algn="just" rtl="0">
              <a:lnSpc>
                <a:spcPct val="130000"/>
              </a:lnSpc>
              <a:spcBef>
                <a:spcPts val="0"/>
              </a:spcBef>
              <a:spcAft>
                <a:spcPts val="0"/>
              </a:spcAft>
              <a:buSzPts val="1800"/>
              <a:buFont typeface="Montserrat" panose="00000500000000000000"/>
              <a:buNone/>
            </a:pPr>
            <a:r>
              <a:rPr lang="en-US" altLang="en-US" sz="1800" b="1">
                <a:solidFill>
                  <a:schemeClr val="accent1">
                    <a:lumMod val="75000"/>
                  </a:schemeClr>
                </a:solidFill>
                <a:latin typeface="+mj-lt"/>
                <a:ea typeface="Montserrat" panose="00000500000000000000"/>
                <a:cs typeface="+mj-lt"/>
                <a:sym typeface="Montserrat" panose="00000500000000000000"/>
              </a:rPr>
              <a:t>- Cách tiếp cận: Dùng chính mô hình CLIP gốc làm "người hướng dẫn" để hướng dẫn fine-tuning</a:t>
            </a:r>
            <a:endParaRPr lang="en-US" altLang="en-US" sz="1800" b="1">
              <a:solidFill>
                <a:schemeClr val="accent1">
                  <a:lumMod val="75000"/>
                </a:schemeClr>
              </a:solidFill>
              <a:latin typeface="+mj-lt"/>
              <a:ea typeface="Montserrat" panose="00000500000000000000"/>
              <a:cs typeface="+mj-lt"/>
              <a:sym typeface="Montserrat" panose="00000500000000000000"/>
            </a:endParaRPr>
          </a:p>
        </p:txBody>
      </p:sp>
      <p:sp>
        <p:nvSpPr>
          <p:cNvPr id="1338" name="Google Shape;1338;p61"/>
          <p:cNvSpPr/>
          <p:nvPr/>
        </p:nvSpPr>
        <p:spPr>
          <a:xfrm>
            <a:off x="345650" y="4708425"/>
            <a:ext cx="426900" cy="301500"/>
          </a:xfrm>
          <a:prstGeom prst="roundRect">
            <a:avLst>
              <a:gd name="adj" fmla="val 16667"/>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10</a:t>
            </a:r>
            <a:endParaRPr lang="en-US" altLang="en-GB"/>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342"/>
        <p:cNvGrpSpPr/>
        <p:nvPr/>
      </p:nvGrpSpPr>
      <p:grpSpPr>
        <a:xfrm>
          <a:off x="0" y="0"/>
          <a:ext cx="0" cy="0"/>
          <a:chOff x="0" y="0"/>
          <a:chExt cx="0" cy="0"/>
        </a:xfrm>
      </p:grpSpPr>
      <p:pic>
        <p:nvPicPr>
          <p:cNvPr id="1343" name="Google Shape;1343;p62"/>
          <p:cNvPicPr preferRelativeResize="0"/>
          <p:nvPr/>
        </p:nvPicPr>
        <p:blipFill rotWithShape="1">
          <a:blip r:embed="rId1">
            <a:alphaModFix amt="2000"/>
          </a:blip>
          <a:srcRect b="34249"/>
          <a:stretch>
            <a:fillRect/>
          </a:stretch>
        </p:blipFill>
        <p:spPr>
          <a:xfrm>
            <a:off x="2172975" y="935000"/>
            <a:ext cx="4800300" cy="3774251"/>
          </a:xfrm>
          <a:prstGeom prst="rect">
            <a:avLst/>
          </a:prstGeom>
          <a:noFill/>
          <a:ln>
            <a:noFill/>
          </a:ln>
        </p:spPr>
      </p:pic>
      <p:sp>
        <p:nvSpPr>
          <p:cNvPr id="1344" name="Google Shape;1344;p62"/>
          <p:cNvSpPr txBox="1">
            <a:spLocks noGrp="1"/>
          </p:cNvSpPr>
          <p:nvPr>
            <p:ph type="title"/>
          </p:nvPr>
        </p:nvSpPr>
        <p:spPr>
          <a:xfrm>
            <a:off x="1541075" y="544300"/>
            <a:ext cx="6795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a:solidFill>
                  <a:srgbClr val="0D5DDF"/>
                </a:solidFill>
                <a:latin typeface="+mj-lt"/>
                <a:ea typeface="Montserrat" panose="00000500000000000000"/>
                <a:cs typeface="+mj-lt"/>
                <a:sym typeface="Montserrat" panose="00000500000000000000"/>
              </a:rPr>
              <a:t>3. </a:t>
            </a:r>
            <a:r>
              <a:rPr lang="en-US" altLang="en-US" sz="2000">
                <a:solidFill>
                  <a:srgbClr val="0D5DDF"/>
                </a:solidFill>
                <a:latin typeface="+mj-lt"/>
                <a:ea typeface="Montserrat" panose="00000500000000000000"/>
                <a:cs typeface="+mj-lt"/>
                <a:sym typeface="Montserrat" panose="00000500000000000000"/>
              </a:rPr>
              <a:t>Phương pháp PMG-AFT</a:t>
            </a:r>
            <a:endParaRPr sz="2000">
              <a:solidFill>
                <a:srgbClr val="0D5DDF"/>
              </a:solidFill>
              <a:latin typeface="+mj-lt"/>
              <a:ea typeface="Montserrat" panose="00000500000000000000"/>
              <a:cs typeface="+mj-lt"/>
              <a:sym typeface="Montserrat" panose="00000500000000000000"/>
            </a:endParaRPr>
          </a:p>
        </p:txBody>
      </p:sp>
      <p:sp>
        <p:nvSpPr>
          <p:cNvPr id="1345" name="Google Shape;1345;p62"/>
          <p:cNvSpPr txBox="1"/>
          <p:nvPr/>
        </p:nvSpPr>
        <p:spPr>
          <a:xfrm>
            <a:off x="915275" y="1022500"/>
            <a:ext cx="7598100" cy="596900"/>
          </a:xfrm>
          <a:prstGeom prst="rect">
            <a:avLst/>
          </a:prstGeom>
          <a:noFill/>
          <a:ln>
            <a:noFill/>
          </a:ln>
        </p:spPr>
        <p:txBody>
          <a:bodyPr spcFirstLastPara="1" wrap="square" lIns="91425" tIns="91425" rIns="91425" bIns="91425" anchor="t" anchorCtr="0">
            <a:spAutoFit/>
          </a:bodyPr>
          <a:lstStyle/>
          <a:p>
            <a:pPr marL="120650" lvl="0" indent="0" algn="just" rtl="0">
              <a:lnSpc>
                <a:spcPct val="150000"/>
              </a:lnSpc>
              <a:spcBef>
                <a:spcPts val="0"/>
              </a:spcBef>
              <a:spcAft>
                <a:spcPts val="0"/>
              </a:spcAft>
              <a:buSzPts val="1700"/>
              <a:buFont typeface="Montserrat" panose="00000500000000000000"/>
              <a:buNone/>
            </a:pPr>
            <a:r>
              <a:rPr lang="en-US" altLang="en-US" sz="1800" b="1">
                <a:solidFill>
                  <a:schemeClr val="accent1">
                    <a:lumMod val="75000"/>
                  </a:schemeClr>
                </a:solidFill>
                <a:latin typeface="+mj-lt"/>
                <a:ea typeface="Montserrat" panose="00000500000000000000"/>
                <a:cs typeface="+mj-lt"/>
                <a:sym typeface="Montserrat" panose="00000500000000000000"/>
              </a:rPr>
              <a:t>Kiến trúc PMG-AFT</a:t>
            </a:r>
            <a:endParaRPr lang="en-US" altLang="en-US" sz="1800" b="1">
              <a:solidFill>
                <a:schemeClr val="accent1">
                  <a:lumMod val="75000"/>
                </a:schemeClr>
              </a:solidFill>
              <a:latin typeface="+mj-lt"/>
              <a:ea typeface="Montserrat" panose="00000500000000000000"/>
              <a:cs typeface="+mj-lt"/>
              <a:sym typeface="Montserrat" panose="00000500000000000000"/>
            </a:endParaRPr>
          </a:p>
        </p:txBody>
      </p:sp>
      <p:sp>
        <p:nvSpPr>
          <p:cNvPr id="1346" name="Google Shape;1346;p62"/>
          <p:cNvSpPr/>
          <p:nvPr/>
        </p:nvSpPr>
        <p:spPr>
          <a:xfrm>
            <a:off x="345650" y="4708425"/>
            <a:ext cx="426900" cy="301500"/>
          </a:xfrm>
          <a:prstGeom prst="roundRect">
            <a:avLst>
              <a:gd name="adj" fmla="val 16667"/>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11</a:t>
            </a:r>
            <a:endParaRPr lang="en-US" altLang="en-GB"/>
          </a:p>
        </p:txBody>
      </p:sp>
      <p:pic>
        <p:nvPicPr>
          <p:cNvPr id="2" name="Picture 1"/>
          <p:cNvPicPr>
            <a:picLocks noChangeAspect="1"/>
          </p:cNvPicPr>
          <p:nvPr/>
        </p:nvPicPr>
        <p:blipFill>
          <a:blip r:embed="rId2"/>
          <a:stretch>
            <a:fillRect/>
          </a:stretch>
        </p:blipFill>
        <p:spPr>
          <a:xfrm>
            <a:off x="899160" y="1619250"/>
            <a:ext cx="7290222" cy="32004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342"/>
        <p:cNvGrpSpPr/>
        <p:nvPr/>
      </p:nvGrpSpPr>
      <p:grpSpPr>
        <a:xfrm>
          <a:off x="0" y="0"/>
          <a:ext cx="0" cy="0"/>
          <a:chOff x="0" y="0"/>
          <a:chExt cx="0" cy="0"/>
        </a:xfrm>
      </p:grpSpPr>
      <p:pic>
        <p:nvPicPr>
          <p:cNvPr id="1343" name="Google Shape;1343;p62"/>
          <p:cNvPicPr preferRelativeResize="0"/>
          <p:nvPr/>
        </p:nvPicPr>
        <p:blipFill rotWithShape="1">
          <a:blip r:embed="rId1">
            <a:alphaModFix amt="2000"/>
          </a:blip>
          <a:srcRect b="34249"/>
          <a:stretch>
            <a:fillRect/>
          </a:stretch>
        </p:blipFill>
        <p:spPr>
          <a:xfrm>
            <a:off x="2172975" y="935000"/>
            <a:ext cx="4800300" cy="3774251"/>
          </a:xfrm>
          <a:prstGeom prst="rect">
            <a:avLst/>
          </a:prstGeom>
          <a:noFill/>
          <a:ln>
            <a:noFill/>
          </a:ln>
        </p:spPr>
      </p:pic>
      <p:sp>
        <p:nvSpPr>
          <p:cNvPr id="1344" name="Google Shape;1344;p62"/>
          <p:cNvSpPr txBox="1">
            <a:spLocks noGrp="1"/>
          </p:cNvSpPr>
          <p:nvPr>
            <p:ph type="title"/>
          </p:nvPr>
        </p:nvSpPr>
        <p:spPr>
          <a:xfrm>
            <a:off x="1541075" y="544300"/>
            <a:ext cx="6795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a:solidFill>
                  <a:srgbClr val="0D5DDF"/>
                </a:solidFill>
                <a:latin typeface="+mj-lt"/>
                <a:ea typeface="Montserrat" panose="00000500000000000000"/>
                <a:cs typeface="+mj-lt"/>
                <a:sym typeface="Montserrat" panose="00000500000000000000"/>
              </a:rPr>
              <a:t>3. </a:t>
            </a:r>
            <a:r>
              <a:rPr lang="en-US" altLang="en-US" sz="2000">
                <a:solidFill>
                  <a:srgbClr val="0D5DDF"/>
                </a:solidFill>
                <a:latin typeface="+mj-lt"/>
                <a:ea typeface="Montserrat" panose="00000500000000000000"/>
                <a:cs typeface="+mj-lt"/>
                <a:sym typeface="Montserrat" panose="00000500000000000000"/>
              </a:rPr>
              <a:t>Phương pháp PMG-AFT</a:t>
            </a:r>
            <a:endParaRPr sz="2000">
              <a:solidFill>
                <a:srgbClr val="0D5DDF"/>
              </a:solidFill>
              <a:latin typeface="+mj-lt"/>
              <a:ea typeface="Montserrat" panose="00000500000000000000"/>
              <a:cs typeface="+mj-lt"/>
              <a:sym typeface="Montserrat" panose="00000500000000000000"/>
            </a:endParaRPr>
          </a:p>
        </p:txBody>
      </p:sp>
      <p:sp>
        <p:nvSpPr>
          <p:cNvPr id="1345" name="Google Shape;1345;p62"/>
          <p:cNvSpPr txBox="1"/>
          <p:nvPr/>
        </p:nvSpPr>
        <p:spPr>
          <a:xfrm>
            <a:off x="684135" y="1022500"/>
            <a:ext cx="7598100" cy="3505200"/>
          </a:xfrm>
          <a:prstGeom prst="rect">
            <a:avLst/>
          </a:prstGeom>
          <a:noFill/>
          <a:ln>
            <a:noFill/>
          </a:ln>
        </p:spPr>
        <p:txBody>
          <a:bodyPr spcFirstLastPara="1" wrap="square" lIns="91425" tIns="91425" rIns="91425" bIns="91425" anchor="t" anchorCtr="0">
            <a:spAutoFit/>
          </a:bodyPr>
          <a:lstStyle/>
          <a:p>
            <a:pPr marL="120650" lvl="0" indent="0" algn="just" rtl="0">
              <a:lnSpc>
                <a:spcPct val="150000"/>
              </a:lnSpc>
              <a:spcBef>
                <a:spcPts val="0"/>
              </a:spcBef>
              <a:spcAft>
                <a:spcPts val="0"/>
              </a:spcAft>
              <a:buSzPts val="1700"/>
              <a:buFont typeface="Montserrat" panose="00000500000000000000"/>
              <a:buNone/>
            </a:pPr>
            <a:r>
              <a:rPr lang="en-US" altLang="en-US" sz="1600" b="1">
                <a:solidFill>
                  <a:schemeClr val="accent1">
                    <a:lumMod val="75000"/>
                  </a:schemeClr>
                </a:solidFill>
                <a:latin typeface="+mj-lt"/>
                <a:ea typeface="Montserrat" panose="00000500000000000000"/>
                <a:cs typeface="+mj-lt"/>
                <a:sym typeface="Montserrat" panose="00000500000000000000"/>
              </a:rPr>
              <a:t>Trong sơ </a:t>
            </a:r>
            <a:r>
              <a:rPr lang="en-US" altLang="en-US" sz="1600" b="1">
                <a:solidFill>
                  <a:schemeClr val="accent1">
                    <a:lumMod val="75000"/>
                  </a:schemeClr>
                </a:solidFill>
                <a:latin typeface="+mj-lt"/>
                <a:ea typeface="Montserrat" panose="00000500000000000000"/>
                <a:cs typeface="+mj-lt"/>
                <a:sym typeface="Montserrat" panose="00000500000000000000"/>
              </a:rPr>
              <a:t>đ</a:t>
            </a:r>
            <a:r>
              <a:rPr lang="en-US" altLang="en-US" sz="1600" b="1">
                <a:solidFill>
                  <a:schemeClr val="accent1">
                    <a:lumMod val="75000"/>
                  </a:schemeClr>
                </a:solidFill>
                <a:latin typeface="+mj-lt"/>
                <a:ea typeface="Montserrat" panose="00000500000000000000"/>
                <a:cs typeface="+mj-lt"/>
                <a:sym typeface="Montserrat" panose="00000500000000000000"/>
              </a:rPr>
              <a:t>ồ này, CLIP gốc xuất hiện ở hai vị trí:</a:t>
            </a:r>
            <a:endParaRPr lang="en-US" altLang="en-US" sz="1600" b="1">
              <a:solidFill>
                <a:schemeClr val="accent1">
                  <a:lumMod val="75000"/>
                </a:schemeClr>
              </a:solidFill>
              <a:latin typeface="+mj-lt"/>
              <a:ea typeface="Montserrat" panose="00000500000000000000"/>
              <a:cs typeface="+mj-lt"/>
              <a:sym typeface="Montserrat" panose="00000500000000000000"/>
            </a:endParaRPr>
          </a:p>
          <a:p>
            <a:pPr marL="120650" lvl="0" indent="0" algn="just" rtl="0">
              <a:lnSpc>
                <a:spcPct val="150000"/>
              </a:lnSpc>
              <a:spcBef>
                <a:spcPts val="0"/>
              </a:spcBef>
              <a:spcAft>
                <a:spcPts val="0"/>
              </a:spcAft>
              <a:buSzPts val="1700"/>
              <a:buFont typeface="Montserrat" panose="00000500000000000000"/>
              <a:buNone/>
            </a:pPr>
            <a:r>
              <a:rPr lang="en-US" altLang="en-US" sz="1600" b="1">
                <a:solidFill>
                  <a:schemeClr val="accent1">
                    <a:lumMod val="75000"/>
                  </a:schemeClr>
                </a:solidFill>
                <a:latin typeface="+mj-lt"/>
                <a:ea typeface="Montserrat" panose="00000500000000000000"/>
                <a:cs typeface="+mj-lt"/>
                <a:sym typeface="Montserrat" panose="00000500000000000000"/>
              </a:rPr>
              <a:t>- Text Encoder phía trên.</a:t>
            </a:r>
            <a:endParaRPr lang="en-US" altLang="en-US" sz="1600" b="1">
              <a:solidFill>
                <a:schemeClr val="accent1">
                  <a:lumMod val="75000"/>
                </a:schemeClr>
              </a:solidFill>
              <a:latin typeface="+mj-lt"/>
              <a:ea typeface="Montserrat" panose="00000500000000000000"/>
              <a:cs typeface="+mj-lt"/>
              <a:sym typeface="Montserrat" panose="00000500000000000000"/>
            </a:endParaRPr>
          </a:p>
          <a:p>
            <a:pPr marL="120650" lvl="0" indent="457200" algn="just" rtl="0">
              <a:lnSpc>
                <a:spcPct val="150000"/>
              </a:lnSpc>
              <a:spcBef>
                <a:spcPts val="0"/>
              </a:spcBef>
              <a:spcAft>
                <a:spcPts val="0"/>
              </a:spcAft>
              <a:buSzPts val="1700"/>
              <a:buFont typeface="Montserrat" panose="00000500000000000000"/>
              <a:buNone/>
            </a:pPr>
            <a:r>
              <a:rPr lang="en-US" altLang="en-US" sz="1600" b="1">
                <a:solidFill>
                  <a:schemeClr val="accent1">
                    <a:lumMod val="75000"/>
                  </a:schemeClr>
                </a:solidFill>
                <a:latin typeface="+mj-lt"/>
                <a:ea typeface="Montserrat" panose="00000500000000000000"/>
                <a:cs typeface="+mj-lt"/>
                <a:sym typeface="Montserrat" panose="00000500000000000000"/>
              </a:rPr>
              <a:t>Encoder này nhận các prompt và tạo ra text embeddings cho từng lớp, </a:t>
            </a:r>
            <a:r>
              <a:rPr lang="en-US" altLang="en-US" sz="1600" b="1">
                <a:solidFill>
                  <a:schemeClr val="accent1">
                    <a:lumMod val="75000"/>
                  </a:schemeClr>
                </a:solidFill>
                <a:latin typeface="+mj-lt"/>
                <a:ea typeface="Montserrat" panose="00000500000000000000"/>
                <a:cs typeface="+mj-lt"/>
                <a:sym typeface="Montserrat" panose="00000500000000000000"/>
              </a:rPr>
              <a:t>đư</a:t>
            </a:r>
            <a:r>
              <a:rPr lang="en-US" altLang="en-US" sz="1600" b="1">
                <a:solidFill>
                  <a:schemeClr val="accent1">
                    <a:lumMod val="75000"/>
                  </a:schemeClr>
                </a:solidFill>
                <a:latin typeface="+mj-lt"/>
                <a:ea typeface="Montserrat" panose="00000500000000000000"/>
                <a:cs typeface="+mj-lt"/>
                <a:sym typeface="Montserrat" panose="00000500000000000000"/>
              </a:rPr>
              <a:t>ợc giữ nguyên, không huấn luyện lại trong suốt quá trình training.</a:t>
            </a:r>
            <a:endParaRPr lang="en-US" altLang="en-US" sz="1600" b="1">
              <a:solidFill>
                <a:schemeClr val="accent1">
                  <a:lumMod val="75000"/>
                </a:schemeClr>
              </a:solidFill>
              <a:latin typeface="+mj-lt"/>
              <a:ea typeface="Montserrat" panose="00000500000000000000"/>
              <a:cs typeface="+mj-lt"/>
              <a:sym typeface="Montserrat" panose="00000500000000000000"/>
            </a:endParaRPr>
          </a:p>
          <a:p>
            <a:pPr marL="120650" lvl="0" indent="0" algn="just" rtl="0">
              <a:lnSpc>
                <a:spcPct val="150000"/>
              </a:lnSpc>
              <a:spcBef>
                <a:spcPts val="0"/>
              </a:spcBef>
              <a:spcAft>
                <a:spcPts val="0"/>
              </a:spcAft>
              <a:buSzPts val="1700"/>
              <a:buFont typeface="Montserrat" panose="00000500000000000000"/>
              <a:buNone/>
            </a:pPr>
            <a:r>
              <a:rPr lang="en-US" altLang="en-US" sz="1600" b="1">
                <a:solidFill>
                  <a:schemeClr val="accent1">
                    <a:lumMod val="75000"/>
                  </a:schemeClr>
                </a:solidFill>
                <a:latin typeface="+mj-lt"/>
                <a:ea typeface="Montserrat" panose="00000500000000000000"/>
                <a:cs typeface="+mj-lt"/>
                <a:sym typeface="Montserrat" panose="00000500000000000000"/>
              </a:rPr>
              <a:t>- Original Image Encoder phía d</a:t>
            </a:r>
            <a:r>
              <a:rPr lang="en-US" altLang="en-US" sz="1600" b="1">
                <a:solidFill>
                  <a:schemeClr val="accent1">
                    <a:lumMod val="75000"/>
                  </a:schemeClr>
                </a:solidFill>
                <a:latin typeface="+mj-lt"/>
                <a:ea typeface="Montserrat" panose="00000500000000000000"/>
                <a:cs typeface="+mj-lt"/>
                <a:sym typeface="Montserrat" panose="00000500000000000000"/>
              </a:rPr>
              <a:t>ư</a:t>
            </a:r>
            <a:r>
              <a:rPr lang="en-US" altLang="en-US" sz="1600" b="1">
                <a:solidFill>
                  <a:schemeClr val="accent1">
                    <a:lumMod val="75000"/>
                  </a:schemeClr>
                </a:solidFill>
                <a:latin typeface="+mj-lt"/>
                <a:ea typeface="Montserrat" panose="00000500000000000000"/>
                <a:cs typeface="+mj-lt"/>
                <a:sym typeface="Montserrat" panose="00000500000000000000"/>
              </a:rPr>
              <a:t>ới.</a:t>
            </a:r>
            <a:endParaRPr lang="en-US" altLang="en-US" sz="1600" b="1">
              <a:solidFill>
                <a:schemeClr val="accent1">
                  <a:lumMod val="75000"/>
                </a:schemeClr>
              </a:solidFill>
              <a:latin typeface="+mj-lt"/>
              <a:ea typeface="Montserrat" panose="00000500000000000000"/>
              <a:cs typeface="+mj-lt"/>
              <a:sym typeface="Montserrat" panose="00000500000000000000"/>
            </a:endParaRPr>
          </a:p>
          <a:p>
            <a:pPr marL="120650" lvl="0" indent="457200" algn="just" rtl="0">
              <a:lnSpc>
                <a:spcPct val="150000"/>
              </a:lnSpc>
              <a:spcBef>
                <a:spcPts val="0"/>
              </a:spcBef>
              <a:spcAft>
                <a:spcPts val="0"/>
              </a:spcAft>
              <a:buSzPts val="1700"/>
              <a:buFont typeface="Montserrat" panose="00000500000000000000"/>
              <a:buNone/>
            </a:pPr>
            <a:r>
              <a:rPr lang="en-US" altLang="en-US" sz="1600" b="1">
                <a:solidFill>
                  <a:schemeClr val="accent1">
                    <a:lumMod val="75000"/>
                  </a:schemeClr>
                </a:solidFill>
                <a:latin typeface="+mj-lt"/>
                <a:ea typeface="Montserrat" panose="00000500000000000000"/>
                <a:cs typeface="+mj-lt"/>
                <a:sym typeface="Montserrat" panose="00000500000000000000"/>
              </a:rPr>
              <a:t>Xử lý ảnh adversarial để tạo input tham chiếu, toàn bộ tham số </a:t>
            </a:r>
            <a:r>
              <a:rPr lang="en-US" altLang="en-US" sz="1600" b="1">
                <a:solidFill>
                  <a:schemeClr val="accent1">
                    <a:lumMod val="75000"/>
                  </a:schemeClr>
                </a:solidFill>
                <a:latin typeface="+mj-lt"/>
                <a:ea typeface="Montserrat" panose="00000500000000000000"/>
                <a:cs typeface="+mj-lt"/>
                <a:sym typeface="Montserrat" panose="00000500000000000000"/>
              </a:rPr>
              <a:t>đ</a:t>
            </a:r>
            <a:r>
              <a:rPr lang="en-US" altLang="en-US" sz="1600" b="1">
                <a:solidFill>
                  <a:schemeClr val="accent1">
                    <a:lumMod val="75000"/>
                  </a:schemeClr>
                </a:solidFill>
                <a:latin typeface="+mj-lt"/>
                <a:ea typeface="Montserrat" panose="00000500000000000000"/>
                <a:cs typeface="+mj-lt"/>
                <a:sym typeface="Montserrat" panose="00000500000000000000"/>
              </a:rPr>
              <a:t>ều bị </a:t>
            </a:r>
            <a:r>
              <a:rPr lang="en-US" altLang="en-US" sz="1600" b="1">
                <a:solidFill>
                  <a:schemeClr val="accent1">
                    <a:lumMod val="75000"/>
                  </a:schemeClr>
                </a:solidFill>
                <a:latin typeface="+mj-lt"/>
                <a:ea typeface="Montserrat" panose="00000500000000000000"/>
                <a:cs typeface="+mj-lt"/>
                <a:sym typeface="Montserrat" panose="00000500000000000000"/>
              </a:rPr>
              <a:t>đ</a:t>
            </a:r>
            <a:r>
              <a:rPr lang="en-US" altLang="en-US" sz="1600" b="1">
                <a:solidFill>
                  <a:schemeClr val="accent1">
                    <a:lumMod val="75000"/>
                  </a:schemeClr>
                </a:solidFill>
                <a:latin typeface="+mj-lt"/>
                <a:ea typeface="Montserrat" panose="00000500000000000000"/>
                <a:cs typeface="+mj-lt"/>
                <a:sym typeface="Montserrat" panose="00000500000000000000"/>
              </a:rPr>
              <a:t>óng b</a:t>
            </a:r>
            <a:r>
              <a:rPr lang="en-US" altLang="en-US" sz="1600" b="1">
                <a:solidFill>
                  <a:schemeClr val="accent1">
                    <a:lumMod val="75000"/>
                  </a:schemeClr>
                </a:solidFill>
                <a:latin typeface="+mj-lt"/>
                <a:ea typeface="Montserrat" panose="00000500000000000000"/>
                <a:cs typeface="+mj-lt"/>
                <a:sym typeface="Montserrat" panose="00000500000000000000"/>
              </a:rPr>
              <a:t>ă</a:t>
            </a:r>
            <a:r>
              <a:rPr lang="en-US" altLang="en-US" sz="1600" b="1">
                <a:solidFill>
                  <a:schemeClr val="accent1">
                    <a:lumMod val="75000"/>
                  </a:schemeClr>
                </a:solidFill>
                <a:latin typeface="+mj-lt"/>
                <a:ea typeface="Montserrat" panose="00000500000000000000"/>
                <a:cs typeface="+mj-lt"/>
                <a:sym typeface="Montserrat" panose="00000500000000000000"/>
              </a:rPr>
              <a:t>ng.</a:t>
            </a:r>
            <a:endParaRPr lang="en-US" altLang="en-US" sz="1600" b="1">
              <a:solidFill>
                <a:schemeClr val="accent1">
                  <a:lumMod val="75000"/>
                </a:schemeClr>
              </a:solidFill>
              <a:latin typeface="+mj-lt"/>
              <a:ea typeface="Montserrat" panose="00000500000000000000"/>
              <a:cs typeface="+mj-lt"/>
              <a:sym typeface="Montserrat" panose="00000500000000000000"/>
            </a:endParaRPr>
          </a:p>
          <a:p>
            <a:pPr marL="120650" lvl="0" indent="0" algn="just" rtl="0">
              <a:lnSpc>
                <a:spcPct val="150000"/>
              </a:lnSpc>
              <a:spcBef>
                <a:spcPts val="0"/>
              </a:spcBef>
              <a:spcAft>
                <a:spcPts val="0"/>
              </a:spcAft>
              <a:buSzPts val="1700"/>
              <a:buFont typeface="Montserrat" panose="00000500000000000000"/>
              <a:buNone/>
            </a:pPr>
            <a:r>
              <a:rPr lang="en-US" altLang="en-US" sz="1600" b="1">
                <a:solidFill>
                  <a:schemeClr val="accent1">
                    <a:lumMod val="75000"/>
                  </a:schemeClr>
                </a:solidFill>
                <a:latin typeface="+mj-lt"/>
                <a:ea typeface="Montserrat" panose="00000500000000000000"/>
                <a:cs typeface="+mj-lt"/>
                <a:sym typeface="Montserrat" panose="00000500000000000000"/>
              </a:rPr>
              <a:t>=&gt; Nh</a:t>
            </a:r>
            <a:r>
              <a:rPr lang="en-US" altLang="en-US" sz="1600" b="1">
                <a:solidFill>
                  <a:schemeClr val="accent1">
                    <a:lumMod val="75000"/>
                  </a:schemeClr>
                </a:solidFill>
                <a:latin typeface="+mj-lt"/>
                <a:ea typeface="Montserrat" panose="00000500000000000000"/>
                <a:cs typeface="+mj-lt"/>
                <a:sym typeface="Montserrat" panose="00000500000000000000"/>
              </a:rPr>
              <a:t>ư</a:t>
            </a:r>
            <a:r>
              <a:rPr lang="en-US" altLang="en-US" sz="1600" b="1">
                <a:solidFill>
                  <a:schemeClr val="accent1">
                    <a:lumMod val="75000"/>
                  </a:schemeClr>
                </a:solidFill>
                <a:latin typeface="+mj-lt"/>
                <a:ea typeface="Montserrat" panose="00000500000000000000"/>
                <a:cs typeface="+mj-lt"/>
                <a:sym typeface="Montserrat" panose="00000500000000000000"/>
              </a:rPr>
              <a:t> vậy, CLIP gốc </a:t>
            </a:r>
            <a:r>
              <a:rPr lang="en-US" altLang="en-US" sz="1600" b="1">
                <a:solidFill>
                  <a:schemeClr val="accent1">
                    <a:lumMod val="75000"/>
                  </a:schemeClr>
                </a:solidFill>
                <a:latin typeface="+mj-lt"/>
                <a:ea typeface="Montserrat" panose="00000500000000000000"/>
                <a:cs typeface="+mj-lt"/>
                <a:sym typeface="Montserrat" panose="00000500000000000000"/>
              </a:rPr>
              <a:t>đ</a:t>
            </a:r>
            <a:r>
              <a:rPr lang="en-US" altLang="en-US" sz="1600" b="1">
                <a:solidFill>
                  <a:schemeClr val="accent1">
                    <a:lumMod val="75000"/>
                  </a:schemeClr>
                </a:solidFill>
                <a:latin typeface="+mj-lt"/>
                <a:ea typeface="Montserrat" panose="00000500000000000000"/>
                <a:cs typeface="+mj-lt"/>
                <a:sym typeface="Montserrat" panose="00000500000000000000"/>
              </a:rPr>
              <a:t>óng vai trò “teacher”, cung cấp tri thức tổng quát </a:t>
            </a:r>
            <a:r>
              <a:rPr lang="en-US" altLang="en-US" sz="1600" b="1">
                <a:solidFill>
                  <a:schemeClr val="accent1">
                    <a:lumMod val="75000"/>
                  </a:schemeClr>
                </a:solidFill>
                <a:latin typeface="+mj-lt"/>
                <a:ea typeface="Montserrat" panose="00000500000000000000"/>
                <a:cs typeface="+mj-lt"/>
                <a:sym typeface="Montserrat" panose="00000500000000000000"/>
              </a:rPr>
              <a:t>đ</a:t>
            </a:r>
            <a:r>
              <a:rPr lang="en-US" altLang="en-US" sz="1600" b="1">
                <a:solidFill>
                  <a:schemeClr val="accent1">
                    <a:lumMod val="75000"/>
                  </a:schemeClr>
                </a:solidFill>
                <a:latin typeface="+mj-lt"/>
                <a:ea typeface="Montserrat" panose="00000500000000000000"/>
                <a:cs typeface="+mj-lt"/>
                <a:sym typeface="Montserrat" panose="00000500000000000000"/>
              </a:rPr>
              <a:t>ã học từ dữ liệu lớn.</a:t>
            </a:r>
            <a:endParaRPr lang="en-US" altLang="en-US" sz="1600" b="1">
              <a:solidFill>
                <a:schemeClr val="accent1">
                  <a:lumMod val="75000"/>
                </a:schemeClr>
              </a:solidFill>
              <a:latin typeface="+mj-lt"/>
              <a:ea typeface="Montserrat" panose="00000500000000000000"/>
              <a:cs typeface="+mj-lt"/>
              <a:sym typeface="Montserrat" panose="00000500000000000000"/>
            </a:endParaRPr>
          </a:p>
        </p:txBody>
      </p:sp>
      <p:sp>
        <p:nvSpPr>
          <p:cNvPr id="1346" name="Google Shape;1346;p62"/>
          <p:cNvSpPr/>
          <p:nvPr/>
        </p:nvSpPr>
        <p:spPr>
          <a:xfrm>
            <a:off x="345650" y="4708425"/>
            <a:ext cx="426900" cy="301500"/>
          </a:xfrm>
          <a:prstGeom prst="roundRect">
            <a:avLst>
              <a:gd name="adj" fmla="val 16667"/>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12</a:t>
            </a:r>
            <a:endParaRPr lang="en-US" altLang="en-GB"/>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342"/>
        <p:cNvGrpSpPr/>
        <p:nvPr/>
      </p:nvGrpSpPr>
      <p:grpSpPr>
        <a:xfrm>
          <a:off x="0" y="0"/>
          <a:ext cx="0" cy="0"/>
          <a:chOff x="0" y="0"/>
          <a:chExt cx="0" cy="0"/>
        </a:xfrm>
      </p:grpSpPr>
      <p:pic>
        <p:nvPicPr>
          <p:cNvPr id="1343" name="Google Shape;1343;p62"/>
          <p:cNvPicPr preferRelativeResize="0"/>
          <p:nvPr/>
        </p:nvPicPr>
        <p:blipFill rotWithShape="1">
          <a:blip r:embed="rId1">
            <a:alphaModFix amt="2000"/>
          </a:blip>
          <a:srcRect b="34249"/>
          <a:stretch>
            <a:fillRect/>
          </a:stretch>
        </p:blipFill>
        <p:spPr>
          <a:xfrm>
            <a:off x="2172975" y="935000"/>
            <a:ext cx="4800300" cy="3774251"/>
          </a:xfrm>
          <a:prstGeom prst="rect">
            <a:avLst/>
          </a:prstGeom>
          <a:noFill/>
          <a:ln>
            <a:noFill/>
          </a:ln>
        </p:spPr>
      </p:pic>
      <p:sp>
        <p:nvSpPr>
          <p:cNvPr id="1344" name="Google Shape;1344;p62"/>
          <p:cNvSpPr txBox="1">
            <a:spLocks noGrp="1"/>
          </p:cNvSpPr>
          <p:nvPr>
            <p:ph type="title"/>
          </p:nvPr>
        </p:nvSpPr>
        <p:spPr>
          <a:xfrm>
            <a:off x="1541075" y="544300"/>
            <a:ext cx="6795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a:solidFill>
                  <a:srgbClr val="0D5DDF"/>
                </a:solidFill>
                <a:latin typeface="+mj-lt"/>
                <a:ea typeface="Montserrat" panose="00000500000000000000"/>
                <a:cs typeface="+mj-lt"/>
                <a:sym typeface="Montserrat" panose="00000500000000000000"/>
              </a:rPr>
              <a:t>3. </a:t>
            </a:r>
            <a:r>
              <a:rPr lang="en-US" altLang="en-US" sz="2000">
                <a:solidFill>
                  <a:srgbClr val="0D5DDF"/>
                </a:solidFill>
                <a:latin typeface="+mj-lt"/>
                <a:ea typeface="Montserrat" panose="00000500000000000000"/>
                <a:cs typeface="+mj-lt"/>
                <a:sym typeface="Montserrat" panose="00000500000000000000"/>
              </a:rPr>
              <a:t>Phương pháp PMG-AFT</a:t>
            </a:r>
            <a:endParaRPr sz="2000">
              <a:solidFill>
                <a:srgbClr val="0D5DDF"/>
              </a:solidFill>
              <a:latin typeface="+mj-lt"/>
              <a:ea typeface="Montserrat" panose="00000500000000000000"/>
              <a:cs typeface="+mj-lt"/>
              <a:sym typeface="Montserrat" panose="00000500000000000000"/>
            </a:endParaRPr>
          </a:p>
        </p:txBody>
      </p:sp>
      <p:sp>
        <p:nvSpPr>
          <p:cNvPr id="1345" name="Google Shape;1345;p62"/>
          <p:cNvSpPr txBox="1"/>
          <p:nvPr/>
        </p:nvSpPr>
        <p:spPr>
          <a:xfrm>
            <a:off x="915275" y="1022500"/>
            <a:ext cx="7598100" cy="2028190"/>
          </a:xfrm>
          <a:prstGeom prst="rect">
            <a:avLst/>
          </a:prstGeom>
          <a:noFill/>
          <a:ln>
            <a:noFill/>
          </a:ln>
        </p:spPr>
        <p:txBody>
          <a:bodyPr spcFirstLastPara="1" wrap="square" lIns="91425" tIns="91425" rIns="91425" bIns="91425" anchor="t" anchorCtr="0">
            <a:spAutoFit/>
          </a:bodyPr>
          <a:lstStyle/>
          <a:p>
            <a:pPr marL="120650" lvl="0" indent="0" algn="just" rtl="0">
              <a:lnSpc>
                <a:spcPct val="150000"/>
              </a:lnSpc>
              <a:spcBef>
                <a:spcPts val="0"/>
              </a:spcBef>
              <a:spcAft>
                <a:spcPts val="0"/>
              </a:spcAft>
              <a:buSzPts val="1700"/>
              <a:buFont typeface="Montserrat" panose="00000500000000000000"/>
              <a:buNone/>
            </a:pPr>
            <a:r>
              <a:rPr lang="en-US" altLang="en-US" sz="1600" b="1">
                <a:solidFill>
                  <a:schemeClr val="accent1">
                    <a:lumMod val="75000"/>
                  </a:schemeClr>
                </a:solidFill>
                <a:latin typeface="+mj-lt"/>
                <a:ea typeface="Montserrat" panose="00000500000000000000"/>
                <a:cs typeface="+mj-lt"/>
                <a:sym typeface="Montserrat" panose="00000500000000000000"/>
              </a:rPr>
              <a:t>- CLIP </a:t>
            </a:r>
            <a:r>
              <a:rPr lang="en-US" altLang="en-US" sz="1600" b="1">
                <a:solidFill>
                  <a:schemeClr val="accent1">
                    <a:lumMod val="75000"/>
                  </a:schemeClr>
                </a:solidFill>
                <a:latin typeface="+mj-lt"/>
                <a:ea typeface="Montserrat" panose="00000500000000000000"/>
                <a:cs typeface="+mj-lt"/>
                <a:sym typeface="Montserrat" panose="00000500000000000000"/>
              </a:rPr>
              <a:t>đư</a:t>
            </a:r>
            <a:r>
              <a:rPr lang="en-US" altLang="en-US" sz="1600" b="1">
                <a:solidFill>
                  <a:schemeClr val="accent1">
                    <a:lumMod val="75000"/>
                  </a:schemeClr>
                </a:solidFill>
                <a:latin typeface="+mj-lt"/>
                <a:ea typeface="Montserrat" panose="00000500000000000000"/>
                <a:cs typeface="+mj-lt"/>
                <a:sym typeface="Montserrat" panose="00000500000000000000"/>
              </a:rPr>
              <a:t>ợc fine-tune nằm ở Target Image Encoder.</a:t>
            </a:r>
            <a:endParaRPr lang="en-US" altLang="en-US" sz="1600" b="1">
              <a:solidFill>
                <a:schemeClr val="accent1">
                  <a:lumMod val="75000"/>
                </a:schemeClr>
              </a:solidFill>
              <a:latin typeface="+mj-lt"/>
              <a:ea typeface="Montserrat" panose="00000500000000000000"/>
              <a:cs typeface="+mj-lt"/>
              <a:sym typeface="Montserrat" panose="00000500000000000000"/>
            </a:endParaRPr>
          </a:p>
          <a:p>
            <a:pPr marL="120650" lvl="0" indent="457200" algn="just" rtl="0">
              <a:lnSpc>
                <a:spcPct val="150000"/>
              </a:lnSpc>
              <a:spcBef>
                <a:spcPts val="0"/>
              </a:spcBef>
              <a:spcAft>
                <a:spcPts val="0"/>
              </a:spcAft>
              <a:buSzPts val="1700"/>
              <a:buFont typeface="Montserrat" panose="00000500000000000000"/>
              <a:buNone/>
            </a:pPr>
            <a:r>
              <a:rPr lang="en-US" altLang="en-US" sz="1600" b="1">
                <a:solidFill>
                  <a:schemeClr val="accent1">
                    <a:lumMod val="75000"/>
                  </a:schemeClr>
                </a:solidFill>
                <a:latin typeface="+mj-lt"/>
                <a:ea typeface="Montserrat" panose="00000500000000000000"/>
                <a:cs typeface="+mj-lt"/>
                <a:sym typeface="Montserrat" panose="00000500000000000000"/>
              </a:rPr>
              <a:t>Encoder này khởi tạo từ trọng số của CLIP gốc</a:t>
            </a:r>
            <a:endParaRPr lang="en-US" altLang="en-US" sz="1600" b="1">
              <a:solidFill>
                <a:schemeClr val="accent1">
                  <a:lumMod val="75000"/>
                </a:schemeClr>
              </a:solidFill>
              <a:latin typeface="+mj-lt"/>
              <a:ea typeface="Montserrat" panose="00000500000000000000"/>
              <a:cs typeface="+mj-lt"/>
              <a:sym typeface="Montserrat" panose="00000500000000000000"/>
            </a:endParaRPr>
          </a:p>
          <a:p>
            <a:pPr marL="120650" lvl="0" indent="457200" algn="just" rtl="0">
              <a:lnSpc>
                <a:spcPct val="150000"/>
              </a:lnSpc>
              <a:spcBef>
                <a:spcPts val="0"/>
              </a:spcBef>
              <a:spcAft>
                <a:spcPts val="0"/>
              </a:spcAft>
              <a:buSzPts val="1700"/>
              <a:buFont typeface="Montserrat" panose="00000500000000000000"/>
              <a:buNone/>
            </a:pPr>
            <a:r>
              <a:rPr lang="en-US" altLang="en-US" sz="1600" b="1">
                <a:solidFill>
                  <a:schemeClr val="accent1">
                    <a:lumMod val="75000"/>
                  </a:schemeClr>
                </a:solidFill>
                <a:latin typeface="+mj-lt"/>
                <a:ea typeface="Montserrat" panose="00000500000000000000"/>
                <a:cs typeface="+mj-lt"/>
                <a:sym typeface="Montserrat" panose="00000500000000000000"/>
              </a:rPr>
              <a:t>Cho phép cập nhật tham số</a:t>
            </a:r>
            <a:endParaRPr lang="en-US" altLang="en-US" sz="1600" b="1">
              <a:solidFill>
                <a:schemeClr val="accent1">
                  <a:lumMod val="75000"/>
                </a:schemeClr>
              </a:solidFill>
              <a:latin typeface="+mj-lt"/>
              <a:ea typeface="Montserrat" panose="00000500000000000000"/>
              <a:cs typeface="+mj-lt"/>
              <a:sym typeface="Montserrat" panose="00000500000000000000"/>
            </a:endParaRPr>
          </a:p>
          <a:p>
            <a:pPr marL="120650" lvl="0" indent="457200" algn="just" rtl="0">
              <a:lnSpc>
                <a:spcPct val="150000"/>
              </a:lnSpc>
              <a:spcBef>
                <a:spcPts val="0"/>
              </a:spcBef>
              <a:spcAft>
                <a:spcPts val="0"/>
              </a:spcAft>
              <a:buSzPts val="1700"/>
              <a:buFont typeface="Montserrat" panose="00000500000000000000"/>
              <a:buNone/>
            </a:pPr>
            <a:r>
              <a:rPr lang="en-US" altLang="en-US" sz="1600" b="1">
                <a:solidFill>
                  <a:schemeClr val="accent1">
                    <a:lumMod val="75000"/>
                  </a:schemeClr>
                </a:solidFill>
                <a:latin typeface="+mj-lt"/>
                <a:ea typeface="Montserrat" panose="00000500000000000000"/>
                <a:cs typeface="+mj-lt"/>
                <a:sym typeface="Montserrat" panose="00000500000000000000"/>
              </a:rPr>
              <a:t>Là mô hình chính </a:t>
            </a:r>
            <a:r>
              <a:rPr lang="en-US" altLang="en-US" sz="1600" b="1">
                <a:solidFill>
                  <a:schemeClr val="accent1">
                    <a:lumMod val="75000"/>
                  </a:schemeClr>
                </a:solidFill>
                <a:latin typeface="+mj-lt"/>
                <a:ea typeface="Montserrat" panose="00000500000000000000"/>
                <a:cs typeface="+mj-lt"/>
                <a:sym typeface="Montserrat" panose="00000500000000000000"/>
              </a:rPr>
              <a:t>đư</a:t>
            </a:r>
            <a:r>
              <a:rPr lang="en-US" altLang="en-US" sz="1600" b="1">
                <a:solidFill>
                  <a:schemeClr val="accent1">
                    <a:lumMod val="75000"/>
                  </a:schemeClr>
                </a:solidFill>
                <a:latin typeface="+mj-lt"/>
                <a:ea typeface="Montserrat" panose="00000500000000000000"/>
                <a:cs typeface="+mj-lt"/>
                <a:sym typeface="Montserrat" panose="00000500000000000000"/>
              </a:rPr>
              <a:t>ợc huấn luyện trong PMG-AFT</a:t>
            </a:r>
            <a:endParaRPr lang="en-US" altLang="en-US" sz="1600" b="1">
              <a:solidFill>
                <a:schemeClr val="accent1">
                  <a:lumMod val="75000"/>
                </a:schemeClr>
              </a:solidFill>
              <a:latin typeface="+mj-lt"/>
              <a:ea typeface="Montserrat" panose="00000500000000000000"/>
              <a:cs typeface="+mj-lt"/>
              <a:sym typeface="Montserrat" panose="00000500000000000000"/>
            </a:endParaRPr>
          </a:p>
          <a:p>
            <a:pPr marL="120650" lvl="0" indent="0" algn="just" rtl="0">
              <a:lnSpc>
                <a:spcPct val="150000"/>
              </a:lnSpc>
              <a:spcBef>
                <a:spcPts val="0"/>
              </a:spcBef>
              <a:spcAft>
                <a:spcPts val="0"/>
              </a:spcAft>
              <a:buSzPts val="1700"/>
              <a:buFont typeface="Montserrat" panose="00000500000000000000"/>
              <a:buNone/>
            </a:pPr>
            <a:r>
              <a:rPr lang="en-US" sz="1600" b="1">
                <a:solidFill>
                  <a:schemeClr val="accent1">
                    <a:lumMod val="75000"/>
                  </a:schemeClr>
                </a:solidFill>
                <a:latin typeface="+mj-lt"/>
                <a:ea typeface="Montserrat" panose="00000500000000000000"/>
                <a:cs typeface="+mj-lt"/>
                <a:sym typeface="Montserrat" panose="00000500000000000000"/>
              </a:rPr>
              <a:t>=&gt; </a:t>
            </a:r>
            <a:r>
              <a:rPr lang="en-US" altLang="en-US" sz="1600" b="1">
                <a:solidFill>
                  <a:schemeClr val="accent1">
                    <a:lumMod val="75000"/>
                  </a:schemeClr>
                </a:solidFill>
                <a:latin typeface="+mj-lt"/>
                <a:ea typeface="Montserrat" panose="00000500000000000000"/>
                <a:cs typeface="+mj-lt"/>
                <a:sym typeface="Montserrat" panose="00000500000000000000"/>
              </a:rPr>
              <a:t>Đ</a:t>
            </a:r>
            <a:r>
              <a:rPr lang="en-US" altLang="en-US" sz="1600" b="1">
                <a:solidFill>
                  <a:schemeClr val="accent1">
                    <a:lumMod val="75000"/>
                  </a:schemeClr>
                </a:solidFill>
                <a:latin typeface="+mj-lt"/>
                <a:ea typeface="Montserrat" panose="00000500000000000000"/>
                <a:cs typeface="+mj-lt"/>
                <a:sym typeface="Montserrat" panose="00000500000000000000"/>
              </a:rPr>
              <a:t>ây là “student model”, học cách chống adversarial attacks.</a:t>
            </a:r>
            <a:endParaRPr lang="en-US" altLang="en-US" sz="1600" b="1">
              <a:solidFill>
                <a:schemeClr val="accent1">
                  <a:lumMod val="75000"/>
                </a:schemeClr>
              </a:solidFill>
              <a:latin typeface="+mj-lt"/>
              <a:ea typeface="Montserrat" panose="00000500000000000000"/>
              <a:cs typeface="+mj-lt"/>
              <a:sym typeface="Montserrat" panose="00000500000000000000"/>
            </a:endParaRPr>
          </a:p>
        </p:txBody>
      </p:sp>
      <p:sp>
        <p:nvSpPr>
          <p:cNvPr id="1346" name="Google Shape;1346;p62"/>
          <p:cNvSpPr/>
          <p:nvPr/>
        </p:nvSpPr>
        <p:spPr>
          <a:xfrm>
            <a:off x="345650" y="4708425"/>
            <a:ext cx="426900" cy="301500"/>
          </a:xfrm>
          <a:prstGeom prst="roundRect">
            <a:avLst>
              <a:gd name="adj" fmla="val 16667"/>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13</a:t>
            </a:r>
            <a:endParaRPr lang="en-US" altLang="en-GB"/>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342"/>
        <p:cNvGrpSpPr/>
        <p:nvPr/>
      </p:nvGrpSpPr>
      <p:grpSpPr>
        <a:xfrm>
          <a:off x="0" y="0"/>
          <a:ext cx="0" cy="0"/>
          <a:chOff x="0" y="0"/>
          <a:chExt cx="0" cy="0"/>
        </a:xfrm>
      </p:grpSpPr>
      <p:pic>
        <p:nvPicPr>
          <p:cNvPr id="1343" name="Google Shape;1343;p62"/>
          <p:cNvPicPr preferRelativeResize="0"/>
          <p:nvPr/>
        </p:nvPicPr>
        <p:blipFill rotWithShape="1">
          <a:blip r:embed="rId1">
            <a:alphaModFix amt="2000"/>
          </a:blip>
          <a:srcRect b="34249"/>
          <a:stretch>
            <a:fillRect/>
          </a:stretch>
        </p:blipFill>
        <p:spPr>
          <a:xfrm>
            <a:off x="2172975" y="935000"/>
            <a:ext cx="4800300" cy="3774251"/>
          </a:xfrm>
          <a:prstGeom prst="rect">
            <a:avLst/>
          </a:prstGeom>
          <a:noFill/>
          <a:ln>
            <a:noFill/>
          </a:ln>
        </p:spPr>
      </p:pic>
      <p:sp>
        <p:nvSpPr>
          <p:cNvPr id="1344" name="Google Shape;1344;p62"/>
          <p:cNvSpPr txBox="1">
            <a:spLocks noGrp="1"/>
          </p:cNvSpPr>
          <p:nvPr>
            <p:ph type="title"/>
          </p:nvPr>
        </p:nvSpPr>
        <p:spPr>
          <a:xfrm>
            <a:off x="1541075" y="544300"/>
            <a:ext cx="6795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a:solidFill>
                  <a:srgbClr val="0D5DDF"/>
                </a:solidFill>
                <a:latin typeface="+mj-lt"/>
                <a:ea typeface="Montserrat" panose="00000500000000000000"/>
                <a:cs typeface="+mj-lt"/>
                <a:sym typeface="Montserrat" panose="00000500000000000000"/>
              </a:rPr>
              <a:t>3. </a:t>
            </a:r>
            <a:r>
              <a:rPr lang="en-US" altLang="en-US" sz="2000">
                <a:solidFill>
                  <a:srgbClr val="0D5DDF"/>
                </a:solidFill>
                <a:latin typeface="+mj-lt"/>
                <a:ea typeface="Montserrat" panose="00000500000000000000"/>
                <a:cs typeface="+mj-lt"/>
                <a:sym typeface="Montserrat" panose="00000500000000000000"/>
              </a:rPr>
              <a:t>Phương pháp PMG-AFT</a:t>
            </a:r>
            <a:endParaRPr sz="2000">
              <a:solidFill>
                <a:srgbClr val="0D5DDF"/>
              </a:solidFill>
              <a:latin typeface="+mj-lt"/>
              <a:ea typeface="Montserrat" panose="00000500000000000000"/>
              <a:cs typeface="+mj-lt"/>
              <a:sym typeface="Montserrat" panose="00000500000000000000"/>
            </a:endParaRPr>
          </a:p>
        </p:txBody>
      </p:sp>
      <p:sp>
        <p:nvSpPr>
          <p:cNvPr id="1345" name="Google Shape;1345;p62"/>
          <p:cNvSpPr txBox="1"/>
          <p:nvPr/>
        </p:nvSpPr>
        <p:spPr>
          <a:xfrm>
            <a:off x="915275" y="1131720"/>
            <a:ext cx="7598100" cy="1846629"/>
          </a:xfrm>
          <a:prstGeom prst="rect">
            <a:avLst/>
          </a:prstGeom>
          <a:noFill/>
          <a:ln>
            <a:noFill/>
          </a:ln>
        </p:spPr>
        <p:txBody>
          <a:bodyPr spcFirstLastPara="1" wrap="square" lIns="91425" tIns="91425" rIns="91425" bIns="91425" anchor="t" anchorCtr="0">
            <a:spAutoFit/>
          </a:bodyPr>
          <a:lstStyle/>
          <a:p>
            <a:pPr marL="120650" lvl="0" indent="0" algn="just" rtl="0">
              <a:lnSpc>
                <a:spcPct val="150000"/>
              </a:lnSpc>
              <a:spcBef>
                <a:spcPts val="0"/>
              </a:spcBef>
              <a:spcAft>
                <a:spcPts val="0"/>
              </a:spcAft>
              <a:buSzPts val="1700"/>
              <a:buFont typeface="Montserrat" panose="00000500000000000000"/>
              <a:buNone/>
            </a:pPr>
            <a:r>
              <a:rPr lang="en-US" altLang="en-US" sz="1800" b="1" dirty="0">
                <a:solidFill>
                  <a:schemeClr val="accent1">
                    <a:lumMod val="75000"/>
                  </a:schemeClr>
                </a:solidFill>
                <a:latin typeface="+mj-lt"/>
                <a:ea typeface="Montserrat" panose="00000500000000000000"/>
                <a:cs typeface="+mj-lt"/>
                <a:sym typeface="Montserrat" panose="00000500000000000000"/>
              </a:rPr>
              <a:t>Robustness Information Branch</a:t>
            </a:r>
            <a:endParaRPr lang="en-US" altLang="en-US" sz="1800" b="1" dirty="0">
              <a:solidFill>
                <a:schemeClr val="accent1">
                  <a:lumMod val="75000"/>
                </a:schemeClr>
              </a:solidFill>
              <a:latin typeface="+mj-lt"/>
              <a:ea typeface="Montserrat" panose="00000500000000000000"/>
              <a:cs typeface="+mj-lt"/>
              <a:sym typeface="Montserrat" panose="00000500000000000000"/>
            </a:endParaRPr>
          </a:p>
          <a:p>
            <a:pPr marL="120650" lvl="0" indent="0" algn="just" rtl="0">
              <a:lnSpc>
                <a:spcPct val="150000"/>
              </a:lnSpc>
              <a:spcBef>
                <a:spcPts val="0"/>
              </a:spcBef>
              <a:spcAft>
                <a:spcPts val="0"/>
              </a:spcAft>
              <a:buSzPts val="1700"/>
              <a:buFont typeface="Montserrat" panose="00000500000000000000"/>
              <a:buNone/>
            </a:pPr>
            <a:r>
              <a:rPr lang="vi-VN" altLang="en-US" sz="1800" b="1" dirty="0">
                <a:solidFill>
                  <a:schemeClr val="accent1">
                    <a:lumMod val="75000"/>
                  </a:schemeClr>
                </a:solidFill>
                <a:latin typeface="+mj-lt"/>
                <a:ea typeface="Montserrat" panose="00000500000000000000"/>
                <a:cs typeface="+mj-lt"/>
                <a:sym typeface="Montserrat" panose="00000500000000000000"/>
              </a:rPr>
              <a:t>- Huấn luyện mô hình phân loại đúng adversarial examples</a:t>
            </a:r>
            <a:endParaRPr lang="vi-VN" altLang="en-US" sz="1800" b="1" dirty="0">
              <a:solidFill>
                <a:schemeClr val="accent1">
                  <a:lumMod val="75000"/>
                </a:schemeClr>
              </a:solidFill>
              <a:latin typeface="+mj-lt"/>
              <a:ea typeface="Montserrat" panose="00000500000000000000"/>
              <a:cs typeface="+mj-lt"/>
              <a:sym typeface="Montserrat" panose="00000500000000000000"/>
            </a:endParaRPr>
          </a:p>
          <a:p>
            <a:pPr marL="120650" lvl="0" indent="0" algn="just" rtl="0">
              <a:lnSpc>
                <a:spcPct val="150000"/>
              </a:lnSpc>
              <a:spcBef>
                <a:spcPts val="0"/>
              </a:spcBef>
              <a:spcAft>
                <a:spcPts val="0"/>
              </a:spcAft>
              <a:buSzPts val="1700"/>
              <a:buFont typeface="Montserrat" panose="00000500000000000000"/>
              <a:buNone/>
            </a:pPr>
            <a:r>
              <a:rPr lang="vi-VN" altLang="en-US" sz="1800" b="1" dirty="0">
                <a:solidFill>
                  <a:schemeClr val="accent1">
                    <a:lumMod val="75000"/>
                  </a:schemeClr>
                </a:solidFill>
                <a:latin typeface="+mj-lt"/>
                <a:ea typeface="Montserrat" panose="00000500000000000000"/>
                <a:cs typeface="+mj-lt"/>
                <a:sym typeface="Montserrat" panose="00000500000000000000"/>
              </a:rPr>
              <a:t>- Cung cấp khả năng chống chịu trước tấn công</a:t>
            </a:r>
            <a:endParaRPr lang="vi-VN" altLang="en-US" sz="1800" b="1" dirty="0">
              <a:solidFill>
                <a:schemeClr val="accent1">
                  <a:lumMod val="75000"/>
                </a:schemeClr>
              </a:solidFill>
              <a:latin typeface="+mj-lt"/>
              <a:ea typeface="Montserrat" panose="00000500000000000000"/>
              <a:cs typeface="+mj-lt"/>
              <a:sym typeface="Montserrat" panose="00000500000000000000"/>
            </a:endParaRPr>
          </a:p>
          <a:p>
            <a:pPr marL="120650" lvl="0" indent="0" algn="just" rtl="0">
              <a:lnSpc>
                <a:spcPct val="150000"/>
              </a:lnSpc>
              <a:spcBef>
                <a:spcPts val="0"/>
              </a:spcBef>
              <a:spcAft>
                <a:spcPts val="0"/>
              </a:spcAft>
              <a:buSzPts val="1700"/>
              <a:buFont typeface="Montserrat" panose="00000500000000000000"/>
              <a:buNone/>
            </a:pPr>
            <a:r>
              <a:rPr lang="vi-VN" altLang="en-US" sz="1800" b="1" dirty="0">
                <a:solidFill>
                  <a:schemeClr val="accent1">
                    <a:lumMod val="75000"/>
                  </a:schemeClr>
                </a:solidFill>
                <a:latin typeface="+mj-lt"/>
                <a:ea typeface="Montserrat" panose="00000500000000000000"/>
                <a:cs typeface="+mj-lt"/>
                <a:sym typeface="Montserrat" panose="00000500000000000000"/>
              </a:rPr>
              <a:t>- Tương tự adversarial training truyền thống</a:t>
            </a:r>
            <a:endParaRPr lang="en-US" altLang="en-US" sz="1800" b="1" dirty="0">
              <a:solidFill>
                <a:schemeClr val="accent1">
                  <a:lumMod val="75000"/>
                </a:schemeClr>
              </a:solidFill>
              <a:latin typeface="+mj-lt"/>
              <a:ea typeface="Montserrat" panose="00000500000000000000"/>
              <a:cs typeface="+mj-lt"/>
              <a:sym typeface="Montserrat" panose="00000500000000000000"/>
            </a:endParaRPr>
          </a:p>
        </p:txBody>
      </p:sp>
      <p:sp>
        <p:nvSpPr>
          <p:cNvPr id="1346" name="Google Shape;1346;p62"/>
          <p:cNvSpPr/>
          <p:nvPr/>
        </p:nvSpPr>
        <p:spPr>
          <a:xfrm>
            <a:off x="345650" y="4708425"/>
            <a:ext cx="426900" cy="301500"/>
          </a:xfrm>
          <a:prstGeom prst="roundRect">
            <a:avLst>
              <a:gd name="adj" fmla="val 16667"/>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14</a:t>
            </a:r>
            <a:endParaRPr lang="en-US" altLang="en-GB"/>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342"/>
        <p:cNvGrpSpPr/>
        <p:nvPr/>
      </p:nvGrpSpPr>
      <p:grpSpPr>
        <a:xfrm>
          <a:off x="0" y="0"/>
          <a:ext cx="0" cy="0"/>
          <a:chOff x="0" y="0"/>
          <a:chExt cx="0" cy="0"/>
        </a:xfrm>
      </p:grpSpPr>
      <p:pic>
        <p:nvPicPr>
          <p:cNvPr id="1343" name="Google Shape;1343;p62"/>
          <p:cNvPicPr preferRelativeResize="0"/>
          <p:nvPr/>
        </p:nvPicPr>
        <p:blipFill rotWithShape="1">
          <a:blip r:embed="rId1">
            <a:alphaModFix amt="2000"/>
          </a:blip>
          <a:srcRect b="34249"/>
          <a:stretch>
            <a:fillRect/>
          </a:stretch>
        </p:blipFill>
        <p:spPr>
          <a:xfrm>
            <a:off x="2172975" y="935000"/>
            <a:ext cx="4800300" cy="3774251"/>
          </a:xfrm>
          <a:prstGeom prst="rect">
            <a:avLst/>
          </a:prstGeom>
          <a:noFill/>
          <a:ln>
            <a:noFill/>
          </a:ln>
        </p:spPr>
      </p:pic>
      <p:sp>
        <p:nvSpPr>
          <p:cNvPr id="1344" name="Google Shape;1344;p62"/>
          <p:cNvSpPr txBox="1">
            <a:spLocks noGrp="1"/>
          </p:cNvSpPr>
          <p:nvPr>
            <p:ph type="title"/>
          </p:nvPr>
        </p:nvSpPr>
        <p:spPr>
          <a:xfrm>
            <a:off x="1541075" y="544300"/>
            <a:ext cx="6795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a:solidFill>
                  <a:srgbClr val="0D5DDF"/>
                </a:solidFill>
                <a:latin typeface="+mj-lt"/>
                <a:ea typeface="Montserrat" panose="00000500000000000000"/>
                <a:cs typeface="+mj-lt"/>
                <a:sym typeface="Montserrat" panose="00000500000000000000"/>
              </a:rPr>
              <a:t>3. </a:t>
            </a:r>
            <a:r>
              <a:rPr lang="en-US" altLang="en-US" sz="2000">
                <a:solidFill>
                  <a:srgbClr val="0D5DDF"/>
                </a:solidFill>
                <a:latin typeface="+mj-lt"/>
                <a:ea typeface="Montserrat" panose="00000500000000000000"/>
                <a:cs typeface="+mj-lt"/>
                <a:sym typeface="Montserrat" panose="00000500000000000000"/>
              </a:rPr>
              <a:t>Phương pháp PMG-AFT</a:t>
            </a:r>
            <a:endParaRPr sz="2000">
              <a:solidFill>
                <a:srgbClr val="0D5DDF"/>
              </a:solidFill>
              <a:latin typeface="+mj-lt"/>
              <a:ea typeface="Montserrat" panose="00000500000000000000"/>
              <a:cs typeface="+mj-lt"/>
              <a:sym typeface="Montserrat" panose="00000500000000000000"/>
            </a:endParaRPr>
          </a:p>
        </p:txBody>
      </p:sp>
      <p:sp>
        <p:nvSpPr>
          <p:cNvPr id="1345" name="Google Shape;1345;p62"/>
          <p:cNvSpPr txBox="1"/>
          <p:nvPr/>
        </p:nvSpPr>
        <p:spPr>
          <a:xfrm>
            <a:off x="915275" y="1131720"/>
            <a:ext cx="7598100" cy="1846629"/>
          </a:xfrm>
          <a:prstGeom prst="rect">
            <a:avLst/>
          </a:prstGeom>
          <a:noFill/>
          <a:ln>
            <a:noFill/>
          </a:ln>
        </p:spPr>
        <p:txBody>
          <a:bodyPr spcFirstLastPara="1" wrap="square" lIns="91425" tIns="91425" rIns="91425" bIns="91425" anchor="t" anchorCtr="0">
            <a:spAutoFit/>
          </a:bodyPr>
          <a:lstStyle/>
          <a:p>
            <a:pPr marL="120650" lvl="0" indent="0" algn="just" rtl="0">
              <a:lnSpc>
                <a:spcPct val="150000"/>
              </a:lnSpc>
              <a:spcBef>
                <a:spcPts val="0"/>
              </a:spcBef>
              <a:spcAft>
                <a:spcPts val="0"/>
              </a:spcAft>
              <a:buSzPts val="1700"/>
              <a:buFont typeface="Montserrat" panose="00000500000000000000"/>
              <a:buNone/>
            </a:pPr>
            <a:r>
              <a:rPr lang="en-US" altLang="en-US" sz="1800" b="1" dirty="0">
                <a:solidFill>
                  <a:schemeClr val="accent1">
                    <a:lumMod val="75000"/>
                  </a:schemeClr>
                </a:solidFill>
                <a:latin typeface="+mj-lt"/>
                <a:ea typeface="Montserrat" panose="00000500000000000000"/>
                <a:cs typeface="+mj-lt"/>
                <a:sym typeface="Montserrat" panose="00000500000000000000"/>
              </a:rPr>
              <a:t>Generalization Information Branch</a:t>
            </a:r>
            <a:endParaRPr lang="en-US" altLang="en-US" sz="1800" b="1" dirty="0">
              <a:solidFill>
                <a:schemeClr val="accent1">
                  <a:lumMod val="75000"/>
                </a:schemeClr>
              </a:solidFill>
              <a:latin typeface="+mj-lt"/>
              <a:ea typeface="Montserrat" panose="00000500000000000000"/>
              <a:cs typeface="+mj-lt"/>
              <a:sym typeface="Montserrat" panose="00000500000000000000"/>
            </a:endParaRPr>
          </a:p>
          <a:p>
            <a:pPr marL="120650" lvl="0" indent="0" algn="just" rtl="0">
              <a:lnSpc>
                <a:spcPct val="150000"/>
              </a:lnSpc>
              <a:spcBef>
                <a:spcPts val="0"/>
              </a:spcBef>
              <a:spcAft>
                <a:spcPts val="0"/>
              </a:spcAft>
              <a:buSzPts val="1700"/>
              <a:buFont typeface="Montserrat" panose="00000500000000000000"/>
              <a:buNone/>
            </a:pPr>
            <a:r>
              <a:rPr lang="vi-VN" altLang="en-US" sz="1800" b="1" dirty="0">
                <a:solidFill>
                  <a:schemeClr val="accent1">
                    <a:lumMod val="75000"/>
                  </a:schemeClr>
                </a:solidFill>
                <a:latin typeface="+mj-lt"/>
                <a:ea typeface="Montserrat" panose="00000500000000000000"/>
                <a:cs typeface="+mj-lt"/>
                <a:sym typeface="Montserrat" panose="00000500000000000000"/>
              </a:rPr>
              <a:t>- Ràng buộc mô hình fine-tune không lệch khỏi CLIP gốc</a:t>
            </a:r>
            <a:endParaRPr lang="vi-VN" altLang="en-US" sz="1800" b="1" dirty="0">
              <a:solidFill>
                <a:schemeClr val="accent1">
                  <a:lumMod val="75000"/>
                </a:schemeClr>
              </a:solidFill>
              <a:latin typeface="+mj-lt"/>
              <a:ea typeface="Montserrat" panose="00000500000000000000"/>
              <a:cs typeface="+mj-lt"/>
              <a:sym typeface="Montserrat" panose="00000500000000000000"/>
            </a:endParaRPr>
          </a:p>
          <a:p>
            <a:pPr marL="120650" lvl="0" indent="0" algn="just" rtl="0">
              <a:lnSpc>
                <a:spcPct val="150000"/>
              </a:lnSpc>
              <a:spcBef>
                <a:spcPts val="0"/>
              </a:spcBef>
              <a:spcAft>
                <a:spcPts val="0"/>
              </a:spcAft>
              <a:buSzPts val="1700"/>
              <a:buFont typeface="Montserrat" panose="00000500000000000000"/>
              <a:buNone/>
            </a:pPr>
            <a:r>
              <a:rPr lang="vi-VN" altLang="en-US" sz="1800" b="1" dirty="0">
                <a:solidFill>
                  <a:schemeClr val="accent1">
                    <a:lumMod val="75000"/>
                  </a:schemeClr>
                </a:solidFill>
                <a:latin typeface="+mj-lt"/>
                <a:ea typeface="Montserrat" panose="00000500000000000000"/>
                <a:cs typeface="+mj-lt"/>
                <a:sym typeface="Montserrat" panose="00000500000000000000"/>
              </a:rPr>
              <a:t>- Giữ lại tri thức zero-shot đã học</a:t>
            </a:r>
            <a:endParaRPr lang="vi-VN" altLang="en-US" sz="1800" b="1" dirty="0">
              <a:solidFill>
                <a:schemeClr val="accent1">
                  <a:lumMod val="75000"/>
                </a:schemeClr>
              </a:solidFill>
              <a:latin typeface="+mj-lt"/>
              <a:ea typeface="Montserrat" panose="00000500000000000000"/>
              <a:cs typeface="+mj-lt"/>
              <a:sym typeface="Montserrat" panose="00000500000000000000"/>
            </a:endParaRPr>
          </a:p>
          <a:p>
            <a:pPr marL="120650" lvl="0" indent="0" algn="just" rtl="0">
              <a:lnSpc>
                <a:spcPct val="150000"/>
              </a:lnSpc>
              <a:spcBef>
                <a:spcPts val="0"/>
              </a:spcBef>
              <a:spcAft>
                <a:spcPts val="0"/>
              </a:spcAft>
              <a:buSzPts val="1700"/>
              <a:buFont typeface="Montserrat" panose="00000500000000000000"/>
              <a:buNone/>
            </a:pPr>
            <a:r>
              <a:rPr lang="vi-VN" altLang="en-US" sz="1800" b="1" dirty="0">
                <a:solidFill>
                  <a:schemeClr val="accent1">
                    <a:lumMod val="75000"/>
                  </a:schemeClr>
                </a:solidFill>
                <a:latin typeface="+mj-lt"/>
                <a:ea typeface="Montserrat" panose="00000500000000000000"/>
                <a:cs typeface="+mj-lt"/>
                <a:sym typeface="Montserrat" panose="00000500000000000000"/>
              </a:rPr>
              <a:t>- Ngăn hiện tượng catastrophic forgetting</a:t>
            </a:r>
            <a:endParaRPr lang="en-US" altLang="en-US" sz="1800" b="1" dirty="0">
              <a:solidFill>
                <a:schemeClr val="accent1">
                  <a:lumMod val="75000"/>
                </a:schemeClr>
              </a:solidFill>
              <a:latin typeface="+mj-lt"/>
              <a:ea typeface="Montserrat" panose="00000500000000000000"/>
              <a:cs typeface="+mj-lt"/>
              <a:sym typeface="Montserrat" panose="00000500000000000000"/>
            </a:endParaRPr>
          </a:p>
        </p:txBody>
      </p:sp>
      <p:sp>
        <p:nvSpPr>
          <p:cNvPr id="1346" name="Google Shape;1346;p62"/>
          <p:cNvSpPr/>
          <p:nvPr/>
        </p:nvSpPr>
        <p:spPr>
          <a:xfrm>
            <a:off x="345650" y="4708425"/>
            <a:ext cx="426900" cy="301500"/>
          </a:xfrm>
          <a:prstGeom prst="roundRect">
            <a:avLst>
              <a:gd name="adj" fmla="val 16667"/>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15</a:t>
            </a:r>
            <a:endParaRPr lang="en-US" altLang="en-GB"/>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342"/>
        <p:cNvGrpSpPr/>
        <p:nvPr/>
      </p:nvGrpSpPr>
      <p:grpSpPr>
        <a:xfrm>
          <a:off x="0" y="0"/>
          <a:ext cx="0" cy="0"/>
          <a:chOff x="0" y="0"/>
          <a:chExt cx="0" cy="0"/>
        </a:xfrm>
      </p:grpSpPr>
      <p:pic>
        <p:nvPicPr>
          <p:cNvPr id="1343" name="Google Shape;1343;p62"/>
          <p:cNvPicPr preferRelativeResize="0"/>
          <p:nvPr/>
        </p:nvPicPr>
        <p:blipFill rotWithShape="1">
          <a:blip r:embed="rId1">
            <a:alphaModFix amt="2000"/>
          </a:blip>
          <a:srcRect b="34249"/>
          <a:stretch>
            <a:fillRect/>
          </a:stretch>
        </p:blipFill>
        <p:spPr>
          <a:xfrm>
            <a:off x="2172975" y="935000"/>
            <a:ext cx="4800300" cy="3774251"/>
          </a:xfrm>
          <a:prstGeom prst="rect">
            <a:avLst/>
          </a:prstGeom>
          <a:noFill/>
          <a:ln>
            <a:noFill/>
          </a:ln>
        </p:spPr>
      </p:pic>
      <p:sp>
        <p:nvSpPr>
          <p:cNvPr id="1344" name="Google Shape;1344;p62"/>
          <p:cNvSpPr txBox="1">
            <a:spLocks noGrp="1"/>
          </p:cNvSpPr>
          <p:nvPr>
            <p:ph type="title"/>
          </p:nvPr>
        </p:nvSpPr>
        <p:spPr>
          <a:xfrm>
            <a:off x="1541075" y="544300"/>
            <a:ext cx="6795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a:solidFill>
                  <a:srgbClr val="0D5DDF"/>
                </a:solidFill>
                <a:latin typeface="+mj-lt"/>
                <a:ea typeface="Montserrat" panose="00000500000000000000"/>
                <a:cs typeface="+mj-lt"/>
                <a:sym typeface="Montserrat" panose="00000500000000000000"/>
              </a:rPr>
              <a:t>3. </a:t>
            </a:r>
            <a:r>
              <a:rPr lang="en-US" altLang="en-US" sz="2000">
                <a:solidFill>
                  <a:srgbClr val="0D5DDF"/>
                </a:solidFill>
                <a:latin typeface="+mj-lt"/>
                <a:ea typeface="Montserrat" panose="00000500000000000000"/>
                <a:cs typeface="+mj-lt"/>
                <a:sym typeface="Montserrat" panose="00000500000000000000"/>
              </a:rPr>
              <a:t>Phương pháp PMG-AFT</a:t>
            </a:r>
            <a:endParaRPr sz="2000">
              <a:solidFill>
                <a:srgbClr val="0D5DDF"/>
              </a:solidFill>
              <a:latin typeface="+mj-lt"/>
              <a:ea typeface="Montserrat" panose="00000500000000000000"/>
              <a:cs typeface="+mj-lt"/>
              <a:sym typeface="Montserrat" panose="00000500000000000000"/>
            </a:endParaRPr>
          </a:p>
        </p:txBody>
      </p:sp>
      <p:sp>
        <p:nvSpPr>
          <p:cNvPr id="1345" name="Google Shape;1345;p62"/>
          <p:cNvSpPr txBox="1"/>
          <p:nvPr/>
        </p:nvSpPr>
        <p:spPr>
          <a:xfrm>
            <a:off x="915275" y="1131720"/>
            <a:ext cx="7598100" cy="1846629"/>
          </a:xfrm>
          <a:prstGeom prst="rect">
            <a:avLst/>
          </a:prstGeom>
          <a:noFill/>
          <a:ln>
            <a:noFill/>
          </a:ln>
        </p:spPr>
        <p:txBody>
          <a:bodyPr spcFirstLastPara="1" wrap="square" lIns="91425" tIns="91425" rIns="91425" bIns="91425" anchor="t" anchorCtr="0">
            <a:spAutoFit/>
          </a:bodyPr>
          <a:lstStyle/>
          <a:p>
            <a:pPr marL="120650" lvl="0" indent="0" algn="just" rtl="0">
              <a:lnSpc>
                <a:spcPct val="150000"/>
              </a:lnSpc>
              <a:spcBef>
                <a:spcPts val="0"/>
              </a:spcBef>
              <a:spcAft>
                <a:spcPts val="0"/>
              </a:spcAft>
              <a:buSzPts val="1700"/>
              <a:buFont typeface="Montserrat" panose="00000500000000000000"/>
              <a:buNone/>
            </a:pPr>
            <a:r>
              <a:rPr lang="en-US" altLang="en-US" sz="1800" b="1" dirty="0">
                <a:solidFill>
                  <a:schemeClr val="accent1">
                    <a:lumMod val="75000"/>
                  </a:schemeClr>
                </a:solidFill>
                <a:latin typeface="+mj-lt"/>
                <a:ea typeface="Montserrat" panose="00000500000000000000"/>
                <a:cs typeface="+mj-lt"/>
                <a:sym typeface="Montserrat" panose="00000500000000000000"/>
              </a:rPr>
              <a:t>Regularization Loss</a:t>
            </a:r>
            <a:endParaRPr lang="en-US" altLang="en-US" sz="1800" b="1" dirty="0">
              <a:solidFill>
                <a:schemeClr val="accent1">
                  <a:lumMod val="75000"/>
                </a:schemeClr>
              </a:solidFill>
              <a:latin typeface="+mj-lt"/>
              <a:ea typeface="Montserrat" panose="00000500000000000000"/>
              <a:cs typeface="+mj-lt"/>
              <a:sym typeface="Montserrat" panose="00000500000000000000"/>
            </a:endParaRPr>
          </a:p>
          <a:p>
            <a:pPr marL="120650" lvl="0" indent="0" algn="just" rtl="0">
              <a:lnSpc>
                <a:spcPct val="150000"/>
              </a:lnSpc>
              <a:spcBef>
                <a:spcPts val="0"/>
              </a:spcBef>
              <a:spcAft>
                <a:spcPts val="0"/>
              </a:spcAft>
              <a:buSzPts val="1700"/>
              <a:buFont typeface="Montserrat" panose="00000500000000000000"/>
              <a:buNone/>
            </a:pPr>
            <a:r>
              <a:rPr lang="vi-VN" altLang="en-US" sz="1800" b="1" dirty="0">
                <a:solidFill>
                  <a:schemeClr val="accent1">
                    <a:lumMod val="75000"/>
                  </a:schemeClr>
                </a:solidFill>
                <a:latin typeface="+mj-lt"/>
                <a:ea typeface="Montserrat" panose="00000500000000000000"/>
                <a:cs typeface="+mj-lt"/>
                <a:sym typeface="Montserrat" panose="00000500000000000000"/>
              </a:rPr>
              <a:t>- Tránh mô hình overfit vào adversarial distribution</a:t>
            </a:r>
            <a:endParaRPr lang="vi-VN" altLang="en-US" sz="1800" b="1" dirty="0">
              <a:solidFill>
                <a:schemeClr val="accent1">
                  <a:lumMod val="75000"/>
                </a:schemeClr>
              </a:solidFill>
              <a:latin typeface="+mj-lt"/>
              <a:ea typeface="Montserrat" panose="00000500000000000000"/>
              <a:cs typeface="+mj-lt"/>
              <a:sym typeface="Montserrat" panose="00000500000000000000"/>
            </a:endParaRPr>
          </a:p>
          <a:p>
            <a:pPr marL="120650" lvl="0" indent="0" algn="just" rtl="0">
              <a:lnSpc>
                <a:spcPct val="150000"/>
              </a:lnSpc>
              <a:spcBef>
                <a:spcPts val="0"/>
              </a:spcBef>
              <a:spcAft>
                <a:spcPts val="0"/>
              </a:spcAft>
              <a:buSzPts val="1700"/>
              <a:buFont typeface="Montserrat" panose="00000500000000000000"/>
              <a:buNone/>
            </a:pPr>
            <a:r>
              <a:rPr lang="vi-VN" altLang="en-US" sz="1800" b="1" dirty="0">
                <a:solidFill>
                  <a:schemeClr val="accent1">
                    <a:lumMod val="75000"/>
                  </a:schemeClr>
                </a:solidFill>
                <a:latin typeface="+mj-lt"/>
                <a:ea typeface="Montserrat" panose="00000500000000000000"/>
                <a:cs typeface="+mj-lt"/>
                <a:sym typeface="Montserrat" panose="00000500000000000000"/>
              </a:rPr>
              <a:t>- Đảm bảo nhất quán giữa dữ liệu sạch và dữ liệu nhiễu</a:t>
            </a:r>
            <a:endParaRPr lang="vi-VN" altLang="en-US" sz="1800" b="1" dirty="0">
              <a:solidFill>
                <a:schemeClr val="accent1">
                  <a:lumMod val="75000"/>
                </a:schemeClr>
              </a:solidFill>
              <a:latin typeface="+mj-lt"/>
              <a:ea typeface="Montserrat" panose="00000500000000000000"/>
              <a:cs typeface="+mj-lt"/>
              <a:sym typeface="Montserrat" panose="00000500000000000000"/>
            </a:endParaRPr>
          </a:p>
          <a:p>
            <a:pPr marL="120650" lvl="0" indent="0" algn="just" rtl="0">
              <a:lnSpc>
                <a:spcPct val="150000"/>
              </a:lnSpc>
              <a:spcBef>
                <a:spcPts val="0"/>
              </a:spcBef>
              <a:spcAft>
                <a:spcPts val="0"/>
              </a:spcAft>
              <a:buSzPts val="1700"/>
              <a:buFont typeface="Montserrat" panose="00000500000000000000"/>
              <a:buNone/>
            </a:pPr>
            <a:r>
              <a:rPr lang="vi-VN" altLang="en-US" sz="1800" b="1" dirty="0">
                <a:solidFill>
                  <a:schemeClr val="accent1">
                    <a:lumMod val="75000"/>
                  </a:schemeClr>
                </a:solidFill>
                <a:latin typeface="+mj-lt"/>
                <a:ea typeface="Montserrat" panose="00000500000000000000"/>
                <a:cs typeface="+mj-lt"/>
                <a:sym typeface="Montserrat" panose="00000500000000000000"/>
              </a:rPr>
              <a:t>- Giúp mô hình ổn định hơn khi huấn luyện</a:t>
            </a:r>
            <a:endParaRPr lang="en-US" altLang="en-US" sz="1800" b="1" dirty="0">
              <a:solidFill>
                <a:schemeClr val="accent1">
                  <a:lumMod val="75000"/>
                </a:schemeClr>
              </a:solidFill>
              <a:latin typeface="+mj-lt"/>
              <a:ea typeface="Montserrat" panose="00000500000000000000"/>
              <a:cs typeface="+mj-lt"/>
              <a:sym typeface="Montserrat" panose="00000500000000000000"/>
            </a:endParaRPr>
          </a:p>
        </p:txBody>
      </p:sp>
      <p:sp>
        <p:nvSpPr>
          <p:cNvPr id="1346" name="Google Shape;1346;p62"/>
          <p:cNvSpPr/>
          <p:nvPr/>
        </p:nvSpPr>
        <p:spPr>
          <a:xfrm>
            <a:off x="345650" y="4708425"/>
            <a:ext cx="426900" cy="301500"/>
          </a:xfrm>
          <a:prstGeom prst="roundRect">
            <a:avLst>
              <a:gd name="adj" fmla="val 16667"/>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16</a:t>
            </a:r>
            <a:endParaRPr lang="en-US" altLang="en-GB"/>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342"/>
        <p:cNvGrpSpPr/>
        <p:nvPr/>
      </p:nvGrpSpPr>
      <p:grpSpPr>
        <a:xfrm>
          <a:off x="0" y="0"/>
          <a:ext cx="0" cy="0"/>
          <a:chOff x="0" y="0"/>
          <a:chExt cx="0" cy="0"/>
        </a:xfrm>
      </p:grpSpPr>
      <p:pic>
        <p:nvPicPr>
          <p:cNvPr id="1343" name="Google Shape;1343;p62"/>
          <p:cNvPicPr preferRelativeResize="0"/>
          <p:nvPr/>
        </p:nvPicPr>
        <p:blipFill rotWithShape="1">
          <a:blip r:embed="rId1">
            <a:alphaModFix amt="2000"/>
          </a:blip>
          <a:srcRect b="34249"/>
          <a:stretch>
            <a:fillRect/>
          </a:stretch>
        </p:blipFill>
        <p:spPr>
          <a:xfrm>
            <a:off x="2172975" y="935000"/>
            <a:ext cx="4800300" cy="3774251"/>
          </a:xfrm>
          <a:prstGeom prst="rect">
            <a:avLst/>
          </a:prstGeom>
          <a:noFill/>
          <a:ln>
            <a:noFill/>
          </a:ln>
        </p:spPr>
      </p:pic>
      <p:sp>
        <p:nvSpPr>
          <p:cNvPr id="1344" name="Google Shape;1344;p62"/>
          <p:cNvSpPr txBox="1">
            <a:spLocks noGrp="1"/>
          </p:cNvSpPr>
          <p:nvPr>
            <p:ph type="title"/>
          </p:nvPr>
        </p:nvSpPr>
        <p:spPr>
          <a:xfrm>
            <a:off x="1541075" y="544300"/>
            <a:ext cx="6795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a:solidFill>
                  <a:srgbClr val="0D5DDF"/>
                </a:solidFill>
                <a:latin typeface="+mj-lt"/>
                <a:ea typeface="Montserrat" panose="00000500000000000000"/>
                <a:cs typeface="+mj-lt"/>
                <a:sym typeface="Montserrat" panose="00000500000000000000"/>
              </a:rPr>
              <a:t>3. </a:t>
            </a:r>
            <a:r>
              <a:rPr lang="en-US" altLang="en-US" sz="2000">
                <a:solidFill>
                  <a:srgbClr val="0D5DDF"/>
                </a:solidFill>
                <a:latin typeface="+mj-lt"/>
                <a:ea typeface="Montserrat" panose="00000500000000000000"/>
                <a:cs typeface="+mj-lt"/>
                <a:sym typeface="Montserrat" panose="00000500000000000000"/>
              </a:rPr>
              <a:t>Phương pháp PMG-AFT</a:t>
            </a:r>
            <a:endParaRPr sz="2000">
              <a:solidFill>
                <a:srgbClr val="0D5DDF"/>
              </a:solidFill>
              <a:latin typeface="+mj-lt"/>
              <a:ea typeface="Montserrat" panose="00000500000000000000"/>
              <a:cs typeface="+mj-lt"/>
              <a:sym typeface="Montserrat" panose="00000500000000000000"/>
            </a:endParaRPr>
          </a:p>
        </p:txBody>
      </p:sp>
      <p:sp>
        <p:nvSpPr>
          <p:cNvPr id="1345" name="Google Shape;1345;p62"/>
          <p:cNvSpPr txBox="1"/>
          <p:nvPr/>
        </p:nvSpPr>
        <p:spPr>
          <a:xfrm>
            <a:off x="915275" y="1131720"/>
            <a:ext cx="7598100" cy="1431131"/>
          </a:xfrm>
          <a:prstGeom prst="rect">
            <a:avLst/>
          </a:prstGeom>
          <a:noFill/>
          <a:ln>
            <a:noFill/>
          </a:ln>
        </p:spPr>
        <p:txBody>
          <a:bodyPr spcFirstLastPara="1" wrap="square" lIns="91425" tIns="91425" rIns="91425" bIns="91425" anchor="t" anchorCtr="0">
            <a:spAutoFit/>
          </a:bodyPr>
          <a:lstStyle/>
          <a:p>
            <a:pPr marL="120650" lvl="0" indent="0" algn="just" rtl="0">
              <a:lnSpc>
                <a:spcPct val="150000"/>
              </a:lnSpc>
              <a:spcBef>
                <a:spcPts val="0"/>
              </a:spcBef>
              <a:spcAft>
                <a:spcPts val="0"/>
              </a:spcAft>
              <a:buSzPts val="1700"/>
              <a:buFont typeface="Montserrat" panose="00000500000000000000"/>
              <a:buNone/>
            </a:pPr>
            <a:r>
              <a:rPr lang="en-US" altLang="en-US" sz="1800" b="1" dirty="0">
                <a:solidFill>
                  <a:schemeClr val="accent1">
                    <a:lumMod val="75000"/>
                  </a:schemeClr>
                </a:solidFill>
                <a:latin typeface="+mj-lt"/>
                <a:ea typeface="Montserrat" panose="00000500000000000000"/>
                <a:cs typeface="+mj-lt"/>
                <a:sym typeface="Montserrat" panose="00000500000000000000"/>
              </a:rPr>
              <a:t>- </a:t>
            </a:r>
            <a:r>
              <a:rPr lang="en-US" altLang="en-US" sz="1800" b="1" dirty="0" err="1">
                <a:solidFill>
                  <a:schemeClr val="accent1">
                    <a:lumMod val="75000"/>
                  </a:schemeClr>
                </a:solidFill>
                <a:latin typeface="+mj-lt"/>
                <a:ea typeface="Montserrat" panose="00000500000000000000"/>
                <a:cs typeface="+mj-lt"/>
                <a:sym typeface="Montserrat" panose="00000500000000000000"/>
              </a:rPr>
              <a:t>Kết</a:t>
            </a:r>
            <a:r>
              <a:rPr lang="en-US" altLang="en-US" sz="1800" b="1" dirty="0">
                <a:solidFill>
                  <a:schemeClr val="accent1">
                    <a:lumMod val="75000"/>
                  </a:schemeClr>
                </a:solidFill>
                <a:latin typeface="+mj-lt"/>
                <a:ea typeface="Montserrat" panose="00000500000000000000"/>
                <a:cs typeface="+mj-lt"/>
                <a:sym typeface="Montserrat" panose="00000500000000000000"/>
              </a:rPr>
              <a:t> </a:t>
            </a:r>
            <a:r>
              <a:rPr lang="en-US" altLang="en-US" sz="1800" b="1" dirty="0" err="1">
                <a:solidFill>
                  <a:schemeClr val="accent1">
                    <a:lumMod val="75000"/>
                  </a:schemeClr>
                </a:solidFill>
                <a:latin typeface="+mj-lt"/>
                <a:ea typeface="Montserrat" panose="00000500000000000000"/>
                <a:cs typeface="+mj-lt"/>
                <a:sym typeface="Montserrat" panose="00000500000000000000"/>
              </a:rPr>
              <a:t>hợp</a:t>
            </a:r>
            <a:r>
              <a:rPr lang="en-US" altLang="en-US" sz="1800" b="1" dirty="0">
                <a:solidFill>
                  <a:schemeClr val="accent1">
                    <a:lumMod val="75000"/>
                  </a:schemeClr>
                </a:solidFill>
                <a:latin typeface="+mj-lt"/>
                <a:ea typeface="Montserrat" panose="00000500000000000000"/>
                <a:cs typeface="+mj-lt"/>
                <a:sym typeface="Montserrat" panose="00000500000000000000"/>
              </a:rPr>
              <a:t> </a:t>
            </a:r>
            <a:r>
              <a:rPr lang="en-US" altLang="en-US" sz="1800" b="1" dirty="0" err="1">
                <a:solidFill>
                  <a:schemeClr val="accent1">
                    <a:lumMod val="75000"/>
                  </a:schemeClr>
                </a:solidFill>
                <a:latin typeface="+mj-lt"/>
                <a:ea typeface="Montserrat" panose="00000500000000000000"/>
                <a:cs typeface="+mj-lt"/>
                <a:sym typeface="Montserrat" panose="00000500000000000000"/>
              </a:rPr>
              <a:t>ba</a:t>
            </a:r>
            <a:r>
              <a:rPr lang="en-US" altLang="en-US" sz="1800" b="1" dirty="0">
                <a:solidFill>
                  <a:schemeClr val="accent1">
                    <a:lumMod val="75000"/>
                  </a:schemeClr>
                </a:solidFill>
                <a:latin typeface="+mj-lt"/>
                <a:ea typeface="Montserrat" panose="00000500000000000000"/>
                <a:cs typeface="+mj-lt"/>
                <a:sym typeface="Montserrat" panose="00000500000000000000"/>
              </a:rPr>
              <a:t> </a:t>
            </a:r>
            <a:r>
              <a:rPr lang="en-US" altLang="en-US" sz="1800" b="1" dirty="0" err="1">
                <a:solidFill>
                  <a:schemeClr val="accent1">
                    <a:lumMod val="75000"/>
                  </a:schemeClr>
                </a:solidFill>
                <a:latin typeface="+mj-lt"/>
                <a:ea typeface="Montserrat" panose="00000500000000000000"/>
                <a:cs typeface="+mj-lt"/>
                <a:sym typeface="Montserrat" panose="00000500000000000000"/>
              </a:rPr>
              <a:t>mục</a:t>
            </a:r>
            <a:r>
              <a:rPr lang="en-US" altLang="en-US" sz="1800" b="1" dirty="0">
                <a:solidFill>
                  <a:schemeClr val="accent1">
                    <a:lumMod val="75000"/>
                  </a:schemeClr>
                </a:solidFill>
                <a:latin typeface="+mj-lt"/>
                <a:ea typeface="Montserrat" panose="00000500000000000000"/>
                <a:cs typeface="+mj-lt"/>
                <a:sym typeface="Montserrat" panose="00000500000000000000"/>
              </a:rPr>
              <a:t> </a:t>
            </a:r>
            <a:r>
              <a:rPr lang="en-US" altLang="en-US" sz="1800" b="1" dirty="0" err="1">
                <a:solidFill>
                  <a:schemeClr val="accent1">
                    <a:lumMod val="75000"/>
                  </a:schemeClr>
                </a:solidFill>
                <a:latin typeface="+mj-lt"/>
                <a:ea typeface="Montserrat" panose="00000500000000000000"/>
                <a:cs typeface="+mj-lt"/>
                <a:sym typeface="Montserrat" panose="00000500000000000000"/>
              </a:rPr>
              <a:t>tiêu</a:t>
            </a:r>
            <a:r>
              <a:rPr lang="en-US" altLang="en-US" sz="1800" b="1" dirty="0">
                <a:solidFill>
                  <a:schemeClr val="accent1">
                    <a:lumMod val="75000"/>
                  </a:schemeClr>
                </a:solidFill>
                <a:latin typeface="+mj-lt"/>
                <a:ea typeface="Montserrat" panose="00000500000000000000"/>
                <a:cs typeface="+mj-lt"/>
                <a:sym typeface="Montserrat" panose="00000500000000000000"/>
              </a:rPr>
              <a:t>: robustness, generalization </a:t>
            </a:r>
            <a:r>
              <a:rPr lang="en-US" altLang="en-US" sz="1800" b="1" dirty="0" err="1">
                <a:solidFill>
                  <a:schemeClr val="accent1">
                    <a:lumMod val="75000"/>
                  </a:schemeClr>
                </a:solidFill>
                <a:latin typeface="+mj-lt"/>
                <a:ea typeface="Montserrat" panose="00000500000000000000"/>
                <a:cs typeface="+mj-lt"/>
                <a:sym typeface="Montserrat" panose="00000500000000000000"/>
              </a:rPr>
              <a:t>và</a:t>
            </a:r>
            <a:r>
              <a:rPr lang="en-US" altLang="en-US" sz="1800" b="1" dirty="0">
                <a:solidFill>
                  <a:schemeClr val="accent1">
                    <a:lumMod val="75000"/>
                  </a:schemeClr>
                </a:solidFill>
                <a:latin typeface="+mj-lt"/>
                <a:ea typeface="Montserrat" panose="00000500000000000000"/>
                <a:cs typeface="+mj-lt"/>
                <a:sym typeface="Montserrat" panose="00000500000000000000"/>
              </a:rPr>
              <a:t> consistency</a:t>
            </a:r>
            <a:endParaRPr lang="en-US" altLang="en-US" sz="1800" b="1" dirty="0">
              <a:solidFill>
                <a:schemeClr val="accent1">
                  <a:lumMod val="75000"/>
                </a:schemeClr>
              </a:solidFill>
              <a:latin typeface="+mj-lt"/>
              <a:ea typeface="Montserrat" panose="00000500000000000000"/>
              <a:cs typeface="+mj-lt"/>
              <a:sym typeface="Montserrat" panose="00000500000000000000"/>
            </a:endParaRPr>
          </a:p>
          <a:p>
            <a:pPr marL="120650" lvl="0" indent="0" algn="just" rtl="0">
              <a:lnSpc>
                <a:spcPct val="150000"/>
              </a:lnSpc>
              <a:spcBef>
                <a:spcPts val="0"/>
              </a:spcBef>
              <a:spcAft>
                <a:spcPts val="0"/>
              </a:spcAft>
              <a:buSzPts val="1700"/>
              <a:buFont typeface="Montserrat" panose="00000500000000000000"/>
              <a:buNone/>
            </a:pPr>
            <a:r>
              <a:rPr lang="en-US" altLang="en-US" sz="1800" b="1" dirty="0">
                <a:solidFill>
                  <a:schemeClr val="accent1">
                    <a:lumMod val="75000"/>
                  </a:schemeClr>
                </a:solidFill>
                <a:latin typeface="+mj-lt"/>
                <a:ea typeface="Montserrat" panose="00000500000000000000"/>
                <a:cs typeface="+mj-lt"/>
                <a:sym typeface="Montserrat" panose="00000500000000000000"/>
              </a:rPr>
              <a:t>- </a:t>
            </a:r>
            <a:r>
              <a:rPr lang="en-US" altLang="en-US" sz="1800" b="1" dirty="0" err="1">
                <a:solidFill>
                  <a:schemeClr val="accent1">
                    <a:lumMod val="75000"/>
                  </a:schemeClr>
                </a:solidFill>
                <a:latin typeface="+mj-lt"/>
                <a:ea typeface="Montserrat" panose="00000500000000000000"/>
                <a:cs typeface="+mj-lt"/>
                <a:sym typeface="Montserrat" panose="00000500000000000000"/>
              </a:rPr>
              <a:t>Tránh</a:t>
            </a:r>
            <a:r>
              <a:rPr lang="en-US" altLang="en-US" sz="1800" b="1" dirty="0">
                <a:solidFill>
                  <a:schemeClr val="accent1">
                    <a:lumMod val="75000"/>
                  </a:schemeClr>
                </a:solidFill>
                <a:latin typeface="+mj-lt"/>
                <a:ea typeface="Montserrat" panose="00000500000000000000"/>
                <a:cs typeface="+mj-lt"/>
                <a:sym typeface="Montserrat" panose="00000500000000000000"/>
              </a:rPr>
              <a:t> </a:t>
            </a:r>
            <a:r>
              <a:rPr lang="en-US" altLang="en-US" sz="1800" b="1" dirty="0" err="1">
                <a:solidFill>
                  <a:schemeClr val="accent1">
                    <a:lumMod val="75000"/>
                  </a:schemeClr>
                </a:solidFill>
                <a:latin typeface="+mj-lt"/>
                <a:ea typeface="Montserrat" panose="00000500000000000000"/>
                <a:cs typeface="+mj-lt"/>
                <a:sym typeface="Montserrat" panose="00000500000000000000"/>
              </a:rPr>
              <a:t>đánh</a:t>
            </a:r>
            <a:r>
              <a:rPr lang="en-US" altLang="en-US" sz="1800" b="1" dirty="0">
                <a:solidFill>
                  <a:schemeClr val="accent1">
                    <a:lumMod val="75000"/>
                  </a:schemeClr>
                </a:solidFill>
                <a:latin typeface="+mj-lt"/>
                <a:ea typeface="Montserrat" panose="00000500000000000000"/>
                <a:cs typeface="+mj-lt"/>
                <a:sym typeface="Montserrat" panose="00000500000000000000"/>
              </a:rPr>
              <a:t> </a:t>
            </a:r>
            <a:r>
              <a:rPr lang="en-US" altLang="en-US" sz="1800" b="1" dirty="0" err="1">
                <a:solidFill>
                  <a:schemeClr val="accent1">
                    <a:lumMod val="75000"/>
                  </a:schemeClr>
                </a:solidFill>
                <a:latin typeface="+mj-lt"/>
                <a:ea typeface="Montserrat" panose="00000500000000000000"/>
                <a:cs typeface="+mj-lt"/>
                <a:sym typeface="Montserrat" panose="00000500000000000000"/>
              </a:rPr>
              <a:t>đổi</a:t>
            </a:r>
            <a:r>
              <a:rPr lang="en-US" altLang="en-US" sz="1800" b="1" dirty="0">
                <a:solidFill>
                  <a:schemeClr val="accent1">
                    <a:lumMod val="75000"/>
                  </a:schemeClr>
                </a:solidFill>
                <a:latin typeface="+mj-lt"/>
                <a:ea typeface="Montserrat" panose="00000500000000000000"/>
                <a:cs typeface="+mj-lt"/>
                <a:sym typeface="Montserrat" panose="00000500000000000000"/>
              </a:rPr>
              <a:t> clean accuracy </a:t>
            </a:r>
            <a:r>
              <a:rPr lang="en-US" altLang="en-US" sz="1800" b="1" dirty="0" err="1">
                <a:solidFill>
                  <a:schemeClr val="accent1">
                    <a:lumMod val="75000"/>
                  </a:schemeClr>
                </a:solidFill>
                <a:latin typeface="+mj-lt"/>
                <a:ea typeface="Montserrat" panose="00000500000000000000"/>
                <a:cs typeface="+mj-lt"/>
                <a:sym typeface="Montserrat" panose="00000500000000000000"/>
              </a:rPr>
              <a:t>để</a:t>
            </a:r>
            <a:r>
              <a:rPr lang="en-US" altLang="en-US" sz="1800" b="1" dirty="0">
                <a:solidFill>
                  <a:schemeClr val="accent1">
                    <a:lumMod val="75000"/>
                  </a:schemeClr>
                </a:solidFill>
                <a:latin typeface="+mj-lt"/>
                <a:ea typeface="Montserrat" panose="00000500000000000000"/>
                <a:cs typeface="+mj-lt"/>
                <a:sym typeface="Montserrat" panose="00000500000000000000"/>
              </a:rPr>
              <a:t> </a:t>
            </a:r>
            <a:r>
              <a:rPr lang="en-US" altLang="en-US" sz="1800" b="1" dirty="0" err="1">
                <a:solidFill>
                  <a:schemeClr val="accent1">
                    <a:lumMod val="75000"/>
                  </a:schemeClr>
                </a:solidFill>
                <a:latin typeface="+mj-lt"/>
                <a:ea typeface="Montserrat" panose="00000500000000000000"/>
                <a:cs typeface="+mj-lt"/>
                <a:sym typeface="Montserrat" panose="00000500000000000000"/>
              </a:rPr>
              <a:t>lấy</a:t>
            </a:r>
            <a:r>
              <a:rPr lang="en-US" altLang="en-US" sz="1800" b="1" dirty="0">
                <a:solidFill>
                  <a:schemeClr val="accent1">
                    <a:lumMod val="75000"/>
                  </a:schemeClr>
                </a:solidFill>
                <a:latin typeface="+mj-lt"/>
                <a:ea typeface="Montserrat" panose="00000500000000000000"/>
                <a:cs typeface="+mj-lt"/>
                <a:sym typeface="Montserrat" panose="00000500000000000000"/>
              </a:rPr>
              <a:t> robustness</a:t>
            </a:r>
            <a:endParaRPr lang="en-US" altLang="en-US" sz="1800" b="1" dirty="0">
              <a:solidFill>
                <a:schemeClr val="accent1">
                  <a:lumMod val="75000"/>
                </a:schemeClr>
              </a:solidFill>
              <a:latin typeface="+mj-lt"/>
              <a:ea typeface="Montserrat" panose="00000500000000000000"/>
              <a:cs typeface="+mj-lt"/>
              <a:sym typeface="Montserrat" panose="00000500000000000000"/>
            </a:endParaRPr>
          </a:p>
          <a:p>
            <a:pPr marL="120650" lvl="0" indent="0" algn="just" rtl="0">
              <a:lnSpc>
                <a:spcPct val="150000"/>
              </a:lnSpc>
              <a:spcBef>
                <a:spcPts val="0"/>
              </a:spcBef>
              <a:spcAft>
                <a:spcPts val="0"/>
              </a:spcAft>
              <a:buSzPts val="1700"/>
              <a:buFont typeface="Montserrat" panose="00000500000000000000"/>
              <a:buNone/>
            </a:pPr>
            <a:r>
              <a:rPr lang="en-US" altLang="en-US" sz="1800" b="1" dirty="0">
                <a:solidFill>
                  <a:schemeClr val="accent1">
                    <a:lumMod val="75000"/>
                  </a:schemeClr>
                </a:solidFill>
                <a:latin typeface="+mj-lt"/>
                <a:ea typeface="Montserrat" panose="00000500000000000000"/>
                <a:cs typeface="+mj-lt"/>
                <a:sym typeface="Montserrat" panose="00000500000000000000"/>
              </a:rPr>
              <a:t>- </a:t>
            </a:r>
            <a:r>
              <a:rPr lang="en-US" altLang="en-US" sz="1800" b="1" dirty="0" err="1">
                <a:solidFill>
                  <a:schemeClr val="accent1">
                    <a:lumMod val="75000"/>
                  </a:schemeClr>
                </a:solidFill>
                <a:latin typeface="+mj-lt"/>
                <a:ea typeface="Montserrat" panose="00000500000000000000"/>
                <a:cs typeface="+mj-lt"/>
                <a:sym typeface="Montserrat" panose="00000500000000000000"/>
              </a:rPr>
              <a:t>Giải</a:t>
            </a:r>
            <a:r>
              <a:rPr lang="en-US" altLang="en-US" sz="1800" b="1" dirty="0">
                <a:solidFill>
                  <a:schemeClr val="accent1">
                    <a:lumMod val="75000"/>
                  </a:schemeClr>
                </a:solidFill>
                <a:latin typeface="+mj-lt"/>
                <a:ea typeface="Montserrat" panose="00000500000000000000"/>
                <a:cs typeface="+mj-lt"/>
                <a:sym typeface="Montserrat" panose="00000500000000000000"/>
              </a:rPr>
              <a:t> </a:t>
            </a:r>
            <a:r>
              <a:rPr lang="en-US" altLang="en-US" sz="1800" b="1" dirty="0" err="1">
                <a:solidFill>
                  <a:schemeClr val="accent1">
                    <a:lumMod val="75000"/>
                  </a:schemeClr>
                </a:solidFill>
                <a:latin typeface="+mj-lt"/>
                <a:ea typeface="Montserrat" panose="00000500000000000000"/>
                <a:cs typeface="+mj-lt"/>
                <a:sym typeface="Montserrat" panose="00000500000000000000"/>
              </a:rPr>
              <a:t>quyết</a:t>
            </a:r>
            <a:r>
              <a:rPr lang="en-US" altLang="en-US" sz="1800" b="1" dirty="0">
                <a:solidFill>
                  <a:schemeClr val="accent1">
                    <a:lumMod val="75000"/>
                  </a:schemeClr>
                </a:solidFill>
                <a:latin typeface="+mj-lt"/>
                <a:ea typeface="Montserrat" panose="00000500000000000000"/>
                <a:cs typeface="+mj-lt"/>
                <a:sym typeface="Montserrat" panose="00000500000000000000"/>
              </a:rPr>
              <a:t> trade-off </a:t>
            </a:r>
            <a:r>
              <a:rPr lang="en-US" altLang="en-US" sz="1800" b="1" dirty="0" err="1">
                <a:solidFill>
                  <a:schemeClr val="accent1">
                    <a:lumMod val="75000"/>
                  </a:schemeClr>
                </a:solidFill>
                <a:latin typeface="+mj-lt"/>
                <a:ea typeface="Montserrat" panose="00000500000000000000"/>
                <a:cs typeface="+mj-lt"/>
                <a:sym typeface="Montserrat" panose="00000500000000000000"/>
              </a:rPr>
              <a:t>cốt</a:t>
            </a:r>
            <a:r>
              <a:rPr lang="en-US" altLang="en-US" sz="1800" b="1" dirty="0">
                <a:solidFill>
                  <a:schemeClr val="accent1">
                    <a:lumMod val="75000"/>
                  </a:schemeClr>
                </a:solidFill>
                <a:latin typeface="+mj-lt"/>
                <a:ea typeface="Montserrat" panose="00000500000000000000"/>
                <a:cs typeface="+mj-lt"/>
                <a:sym typeface="Montserrat" panose="00000500000000000000"/>
              </a:rPr>
              <a:t> </a:t>
            </a:r>
            <a:r>
              <a:rPr lang="en-US" altLang="en-US" sz="1800" b="1" dirty="0" err="1">
                <a:solidFill>
                  <a:schemeClr val="accent1">
                    <a:lumMod val="75000"/>
                  </a:schemeClr>
                </a:solidFill>
                <a:latin typeface="+mj-lt"/>
                <a:ea typeface="Montserrat" panose="00000500000000000000"/>
                <a:cs typeface="+mj-lt"/>
                <a:sym typeface="Montserrat" panose="00000500000000000000"/>
              </a:rPr>
              <a:t>lõi</a:t>
            </a:r>
            <a:r>
              <a:rPr lang="en-US" altLang="en-US" sz="1800" b="1" dirty="0">
                <a:solidFill>
                  <a:schemeClr val="accent1">
                    <a:lumMod val="75000"/>
                  </a:schemeClr>
                </a:solidFill>
                <a:latin typeface="+mj-lt"/>
                <a:ea typeface="Montserrat" panose="00000500000000000000"/>
                <a:cs typeface="+mj-lt"/>
                <a:sym typeface="Montserrat" panose="00000500000000000000"/>
              </a:rPr>
              <a:t> </a:t>
            </a:r>
            <a:r>
              <a:rPr lang="en-US" altLang="en-US" sz="1800" b="1" dirty="0" err="1">
                <a:solidFill>
                  <a:schemeClr val="accent1">
                    <a:lumMod val="75000"/>
                  </a:schemeClr>
                </a:solidFill>
                <a:latin typeface="+mj-lt"/>
                <a:ea typeface="Montserrat" panose="00000500000000000000"/>
                <a:cs typeface="+mj-lt"/>
                <a:sym typeface="Montserrat" panose="00000500000000000000"/>
              </a:rPr>
              <a:t>của</a:t>
            </a:r>
            <a:r>
              <a:rPr lang="en-US" altLang="en-US" sz="1800" b="1" dirty="0">
                <a:solidFill>
                  <a:schemeClr val="accent1">
                    <a:lumMod val="75000"/>
                  </a:schemeClr>
                </a:solidFill>
                <a:latin typeface="+mj-lt"/>
                <a:ea typeface="Montserrat" panose="00000500000000000000"/>
                <a:cs typeface="+mj-lt"/>
                <a:sym typeface="Montserrat" panose="00000500000000000000"/>
              </a:rPr>
              <a:t> adversarial fine-tuning </a:t>
            </a:r>
            <a:r>
              <a:rPr lang="en-US" altLang="en-US" sz="1800" b="1" dirty="0" err="1">
                <a:solidFill>
                  <a:schemeClr val="accent1">
                    <a:lumMod val="75000"/>
                  </a:schemeClr>
                </a:solidFill>
                <a:latin typeface="+mj-lt"/>
                <a:ea typeface="Montserrat" panose="00000500000000000000"/>
                <a:cs typeface="+mj-lt"/>
                <a:sym typeface="Montserrat" panose="00000500000000000000"/>
              </a:rPr>
              <a:t>trên</a:t>
            </a:r>
            <a:r>
              <a:rPr lang="en-US" altLang="en-US" sz="1800" b="1" dirty="0">
                <a:solidFill>
                  <a:schemeClr val="accent1">
                    <a:lumMod val="75000"/>
                  </a:schemeClr>
                </a:solidFill>
                <a:latin typeface="+mj-lt"/>
                <a:ea typeface="Montserrat" panose="00000500000000000000"/>
                <a:cs typeface="+mj-lt"/>
                <a:sym typeface="Montserrat" panose="00000500000000000000"/>
              </a:rPr>
              <a:t> CLIP</a:t>
            </a:r>
            <a:endParaRPr lang="en-US" altLang="en-US" sz="1800" b="1" dirty="0">
              <a:solidFill>
                <a:schemeClr val="accent1">
                  <a:lumMod val="75000"/>
                </a:schemeClr>
              </a:solidFill>
              <a:latin typeface="+mj-lt"/>
              <a:ea typeface="Montserrat" panose="00000500000000000000"/>
              <a:cs typeface="+mj-lt"/>
              <a:sym typeface="Montserrat" panose="00000500000000000000"/>
            </a:endParaRPr>
          </a:p>
        </p:txBody>
      </p:sp>
      <p:sp>
        <p:nvSpPr>
          <p:cNvPr id="1346" name="Google Shape;1346;p62"/>
          <p:cNvSpPr/>
          <p:nvPr/>
        </p:nvSpPr>
        <p:spPr>
          <a:xfrm>
            <a:off x="345650" y="4708425"/>
            <a:ext cx="426900" cy="301500"/>
          </a:xfrm>
          <a:prstGeom prst="roundRect">
            <a:avLst>
              <a:gd name="adj" fmla="val 16667"/>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17</a:t>
            </a:r>
            <a:endParaRPr lang="en-US" altLang="en-GB"/>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350"/>
        <p:cNvGrpSpPr/>
        <p:nvPr/>
      </p:nvGrpSpPr>
      <p:grpSpPr>
        <a:xfrm>
          <a:off x="0" y="0"/>
          <a:ext cx="0" cy="0"/>
          <a:chOff x="0" y="0"/>
          <a:chExt cx="0" cy="0"/>
        </a:xfrm>
      </p:grpSpPr>
      <p:pic>
        <p:nvPicPr>
          <p:cNvPr id="1351" name="Google Shape;1351;p63"/>
          <p:cNvPicPr preferRelativeResize="0"/>
          <p:nvPr/>
        </p:nvPicPr>
        <p:blipFill rotWithShape="1">
          <a:blip r:embed="rId1">
            <a:alphaModFix amt="4000"/>
          </a:blip>
          <a:srcRect b="34249"/>
          <a:stretch>
            <a:fillRect/>
          </a:stretch>
        </p:blipFill>
        <p:spPr>
          <a:xfrm>
            <a:off x="2172975" y="935000"/>
            <a:ext cx="4800300" cy="3774251"/>
          </a:xfrm>
          <a:prstGeom prst="rect">
            <a:avLst/>
          </a:prstGeom>
          <a:noFill/>
          <a:ln>
            <a:noFill/>
          </a:ln>
        </p:spPr>
      </p:pic>
      <p:sp>
        <p:nvSpPr>
          <p:cNvPr id="1352" name="Google Shape;1352;p63"/>
          <p:cNvSpPr txBox="1">
            <a:spLocks noGrp="1"/>
          </p:cNvSpPr>
          <p:nvPr>
            <p:ph type="title" idx="4294967295"/>
          </p:nvPr>
        </p:nvSpPr>
        <p:spPr>
          <a:xfrm>
            <a:off x="1541075" y="544300"/>
            <a:ext cx="6957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a:solidFill>
                  <a:srgbClr val="0D5DDF"/>
                </a:solidFill>
                <a:latin typeface="+mj-lt"/>
                <a:ea typeface="Montserrat" panose="00000500000000000000"/>
                <a:cs typeface="+mj-lt"/>
                <a:sym typeface="Montserrat" panose="00000500000000000000"/>
              </a:rPr>
              <a:t>4. Quy trình thực nghiệm</a:t>
            </a:r>
            <a:endParaRPr lang="en-US" sz="2000">
              <a:solidFill>
                <a:srgbClr val="0D5DDF"/>
              </a:solidFill>
              <a:latin typeface="+mj-lt"/>
              <a:ea typeface="Montserrat" panose="00000500000000000000"/>
              <a:cs typeface="+mj-lt"/>
              <a:sym typeface="Montserrat" panose="00000500000000000000"/>
            </a:endParaRPr>
          </a:p>
        </p:txBody>
      </p:sp>
      <p:sp>
        <p:nvSpPr>
          <p:cNvPr id="1353" name="Google Shape;1353;p63"/>
          <p:cNvSpPr txBox="1"/>
          <p:nvPr/>
        </p:nvSpPr>
        <p:spPr>
          <a:xfrm>
            <a:off x="2470950" y="1731150"/>
            <a:ext cx="81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Ubuntu" panose="020B0504030602030204"/>
              <a:ea typeface="Ubuntu" panose="020B0504030602030204"/>
              <a:cs typeface="Ubuntu" panose="020B0504030602030204"/>
              <a:sym typeface="Ubuntu" panose="020B0504030602030204"/>
            </a:endParaRPr>
          </a:p>
        </p:txBody>
      </p:sp>
      <p:sp>
        <p:nvSpPr>
          <p:cNvPr id="1355" name="Google Shape;1355;p63"/>
          <p:cNvSpPr/>
          <p:nvPr/>
        </p:nvSpPr>
        <p:spPr>
          <a:xfrm>
            <a:off x="345650" y="4708425"/>
            <a:ext cx="426900" cy="301500"/>
          </a:xfrm>
          <a:prstGeom prst="roundRect">
            <a:avLst>
              <a:gd name="adj" fmla="val 16667"/>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18</a:t>
            </a:r>
            <a:endParaRPr lang="en-US" altLang="en-GB"/>
          </a:p>
        </p:txBody>
      </p:sp>
      <p:sp>
        <p:nvSpPr>
          <p:cNvPr id="1356" name="Google Shape;1356;p63"/>
          <p:cNvSpPr txBox="1"/>
          <p:nvPr/>
        </p:nvSpPr>
        <p:spPr>
          <a:xfrm>
            <a:off x="6861400" y="813200"/>
            <a:ext cx="5895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p>
        </p:txBody>
      </p:sp>
      <p:sp>
        <p:nvSpPr>
          <p:cNvPr id="1345" name="Google Shape;1345;p62"/>
          <p:cNvSpPr txBox="1"/>
          <p:nvPr/>
        </p:nvSpPr>
        <p:spPr>
          <a:xfrm>
            <a:off x="773035" y="1131720"/>
            <a:ext cx="7598100" cy="3089910"/>
          </a:xfrm>
          <a:prstGeom prst="rect">
            <a:avLst/>
          </a:prstGeom>
          <a:noFill/>
          <a:ln>
            <a:noFill/>
          </a:ln>
        </p:spPr>
        <p:txBody>
          <a:bodyPr spcFirstLastPara="1" wrap="square" lIns="91425" tIns="91425" rIns="91425" bIns="91425" anchor="t" anchorCtr="0">
            <a:spAutoFit/>
          </a:bodyPr>
          <a:lstStyle/>
          <a:p>
            <a:pPr marL="120650" lvl="0" indent="0" algn="just" rtl="0">
              <a:lnSpc>
                <a:spcPct val="150000"/>
              </a:lnSpc>
              <a:spcBef>
                <a:spcPts val="0"/>
              </a:spcBef>
              <a:spcAft>
                <a:spcPts val="0"/>
              </a:spcAft>
              <a:buSzPts val="1700"/>
              <a:buFont typeface="Montserrat" panose="00000500000000000000"/>
              <a:buNone/>
            </a:pPr>
            <a:r>
              <a:rPr lang="en-US" altLang="en-US" sz="1800" b="1">
                <a:solidFill>
                  <a:schemeClr val="accent1">
                    <a:lumMod val="75000"/>
                  </a:schemeClr>
                </a:solidFill>
                <a:latin typeface="+mj-lt"/>
                <a:ea typeface="Montserrat" panose="00000500000000000000"/>
                <a:cs typeface="+mj-lt"/>
                <a:sym typeface="Montserrat" panose="00000500000000000000"/>
              </a:rPr>
              <a:t>- Resize &amp; chuẩn hoá ảnh theo chuẩn CLIP preprocessing</a:t>
            </a:r>
            <a:endParaRPr lang="en-US" altLang="en-US" sz="1800" b="1">
              <a:solidFill>
                <a:schemeClr val="accent1">
                  <a:lumMod val="75000"/>
                </a:schemeClr>
              </a:solidFill>
              <a:latin typeface="+mj-lt"/>
              <a:ea typeface="Montserrat" panose="00000500000000000000"/>
              <a:cs typeface="+mj-lt"/>
              <a:sym typeface="Montserrat" panose="00000500000000000000"/>
            </a:endParaRPr>
          </a:p>
          <a:p>
            <a:pPr marL="120650" lvl="0" indent="0" algn="just" rtl="0">
              <a:lnSpc>
                <a:spcPct val="150000"/>
              </a:lnSpc>
              <a:spcBef>
                <a:spcPts val="0"/>
              </a:spcBef>
              <a:spcAft>
                <a:spcPts val="0"/>
              </a:spcAft>
              <a:buSzPts val="1700"/>
              <a:buFont typeface="Montserrat" panose="00000500000000000000"/>
              <a:buNone/>
            </a:pPr>
            <a:r>
              <a:rPr lang="en-US" altLang="en-US" sz="1800" b="1">
                <a:solidFill>
                  <a:schemeClr val="accent1">
                    <a:lumMod val="75000"/>
                  </a:schemeClr>
                </a:solidFill>
                <a:latin typeface="+mj-lt"/>
                <a:ea typeface="Montserrat" panose="00000500000000000000"/>
                <a:cs typeface="+mj-lt"/>
                <a:sym typeface="Montserrat" panose="00000500000000000000"/>
              </a:rPr>
              <a:t>- Chuyển nhãn → prompt v</a:t>
            </a:r>
            <a:r>
              <a:rPr lang="en-US" altLang="en-US" sz="1800" b="1">
                <a:solidFill>
                  <a:schemeClr val="accent1">
                    <a:lumMod val="75000"/>
                  </a:schemeClr>
                </a:solidFill>
                <a:latin typeface="+mj-lt"/>
                <a:ea typeface="Montserrat" panose="00000500000000000000"/>
                <a:cs typeface="+mj-lt"/>
                <a:sym typeface="Montserrat" panose="00000500000000000000"/>
              </a:rPr>
              <a:t>ă</a:t>
            </a:r>
            <a:r>
              <a:rPr lang="en-US" altLang="en-US" sz="1800" b="1">
                <a:solidFill>
                  <a:schemeClr val="accent1">
                    <a:lumMod val="75000"/>
                  </a:schemeClr>
                </a:solidFill>
                <a:latin typeface="+mj-lt"/>
                <a:ea typeface="Montserrat" panose="00000500000000000000"/>
                <a:cs typeface="+mj-lt"/>
                <a:sym typeface="Montserrat" panose="00000500000000000000"/>
              </a:rPr>
              <a:t>n bản và mã hoá bằng CLIP text encoder (frozen)</a:t>
            </a:r>
            <a:endParaRPr lang="en-US" altLang="en-US" sz="1800" b="1">
              <a:solidFill>
                <a:schemeClr val="accent1">
                  <a:lumMod val="75000"/>
                </a:schemeClr>
              </a:solidFill>
              <a:latin typeface="+mj-lt"/>
              <a:ea typeface="Montserrat" panose="00000500000000000000"/>
              <a:cs typeface="+mj-lt"/>
              <a:sym typeface="Montserrat" panose="00000500000000000000"/>
            </a:endParaRPr>
          </a:p>
          <a:p>
            <a:pPr marL="120650" lvl="0" indent="0" algn="just" rtl="0">
              <a:lnSpc>
                <a:spcPct val="150000"/>
              </a:lnSpc>
              <a:spcBef>
                <a:spcPts val="0"/>
              </a:spcBef>
              <a:spcAft>
                <a:spcPts val="0"/>
              </a:spcAft>
              <a:buSzPts val="1700"/>
              <a:buFont typeface="Montserrat" panose="00000500000000000000"/>
              <a:buNone/>
            </a:pPr>
            <a:r>
              <a:rPr lang="en-US" altLang="en-US" sz="1800" b="1">
                <a:solidFill>
                  <a:schemeClr val="accent1">
                    <a:lumMod val="75000"/>
                  </a:schemeClr>
                </a:solidFill>
                <a:latin typeface="+mj-lt"/>
                <a:ea typeface="Montserrat" panose="00000500000000000000"/>
                <a:cs typeface="+mj-lt"/>
                <a:sym typeface="Montserrat" panose="00000500000000000000"/>
              </a:rPr>
              <a:t>- Tạo ảnh adversarial từ ảnh gốc bằng PGD attack</a:t>
            </a:r>
            <a:endParaRPr lang="en-US" altLang="en-US" sz="1800" b="1">
              <a:solidFill>
                <a:schemeClr val="accent1">
                  <a:lumMod val="75000"/>
                </a:schemeClr>
              </a:solidFill>
              <a:latin typeface="+mj-lt"/>
              <a:ea typeface="Montserrat" panose="00000500000000000000"/>
              <a:cs typeface="+mj-lt"/>
              <a:sym typeface="Montserrat" panose="00000500000000000000"/>
            </a:endParaRPr>
          </a:p>
          <a:p>
            <a:pPr marL="120650" lvl="0" indent="0" algn="just" rtl="0">
              <a:lnSpc>
                <a:spcPct val="150000"/>
              </a:lnSpc>
              <a:spcBef>
                <a:spcPts val="0"/>
              </a:spcBef>
              <a:spcAft>
                <a:spcPts val="0"/>
              </a:spcAft>
              <a:buSzPts val="1700"/>
              <a:buFont typeface="Montserrat" panose="00000500000000000000"/>
              <a:buNone/>
            </a:pPr>
            <a:r>
              <a:rPr lang="en-US" altLang="en-US" sz="1800" b="1">
                <a:solidFill>
                  <a:schemeClr val="accent1">
                    <a:lumMod val="75000"/>
                  </a:schemeClr>
                </a:solidFill>
                <a:latin typeface="+mj-lt"/>
                <a:ea typeface="Montserrat" panose="00000500000000000000"/>
                <a:cs typeface="+mj-lt"/>
                <a:sym typeface="Montserrat" panose="00000500000000000000"/>
              </a:rPr>
              <a:t>- Fine-tune image encoder với ảnh sạch + ảnh nhiễu</a:t>
            </a:r>
            <a:endParaRPr lang="en-US" altLang="en-US" sz="1800" b="1">
              <a:solidFill>
                <a:schemeClr val="accent1">
                  <a:lumMod val="75000"/>
                </a:schemeClr>
              </a:solidFill>
              <a:latin typeface="+mj-lt"/>
              <a:ea typeface="Montserrat" panose="00000500000000000000"/>
              <a:cs typeface="+mj-lt"/>
              <a:sym typeface="Montserrat" panose="00000500000000000000"/>
            </a:endParaRPr>
          </a:p>
          <a:p>
            <a:pPr marL="120650" lvl="0" indent="0" algn="just" rtl="0">
              <a:lnSpc>
                <a:spcPct val="150000"/>
              </a:lnSpc>
              <a:spcBef>
                <a:spcPts val="0"/>
              </a:spcBef>
              <a:spcAft>
                <a:spcPts val="0"/>
              </a:spcAft>
              <a:buSzPts val="1700"/>
              <a:buFont typeface="Montserrat" panose="00000500000000000000"/>
              <a:buNone/>
            </a:pPr>
            <a:r>
              <a:rPr lang="en-US" altLang="en-US" sz="1800" b="1">
                <a:solidFill>
                  <a:schemeClr val="accent1">
                    <a:lumMod val="75000"/>
                  </a:schemeClr>
                </a:solidFill>
                <a:latin typeface="+mj-lt"/>
                <a:ea typeface="Montserrat" panose="00000500000000000000"/>
                <a:cs typeface="+mj-lt"/>
                <a:sym typeface="Montserrat" panose="00000500000000000000"/>
              </a:rPr>
              <a:t>- So sánh với dự </a:t>
            </a:r>
            <a:r>
              <a:rPr lang="en-US" altLang="en-US" sz="1800" b="1">
                <a:solidFill>
                  <a:schemeClr val="accent1">
                    <a:lumMod val="75000"/>
                  </a:schemeClr>
                </a:solidFill>
                <a:latin typeface="+mj-lt"/>
                <a:ea typeface="Montserrat" panose="00000500000000000000"/>
                <a:cs typeface="+mj-lt"/>
                <a:sym typeface="Montserrat" panose="00000500000000000000"/>
              </a:rPr>
              <a:t>đ</a:t>
            </a:r>
            <a:r>
              <a:rPr lang="en-US" altLang="en-US" sz="1800" b="1">
                <a:solidFill>
                  <a:schemeClr val="accent1">
                    <a:lumMod val="75000"/>
                  </a:schemeClr>
                </a:solidFill>
                <a:latin typeface="+mj-lt"/>
                <a:ea typeface="Montserrat" panose="00000500000000000000"/>
                <a:cs typeface="+mj-lt"/>
                <a:sym typeface="Montserrat" panose="00000500000000000000"/>
              </a:rPr>
              <a:t>oán từ CLIP gốc (pre-trained, frozen)</a:t>
            </a:r>
            <a:endParaRPr lang="en-US" altLang="en-US" sz="1800" b="1">
              <a:solidFill>
                <a:schemeClr val="accent1">
                  <a:lumMod val="75000"/>
                </a:schemeClr>
              </a:solidFill>
              <a:latin typeface="+mj-lt"/>
              <a:ea typeface="Montserrat" panose="00000500000000000000"/>
              <a:cs typeface="+mj-lt"/>
              <a:sym typeface="Montserrat" panose="00000500000000000000"/>
            </a:endParaRPr>
          </a:p>
          <a:p>
            <a:pPr marL="120650" lvl="0" indent="0" algn="just" rtl="0">
              <a:lnSpc>
                <a:spcPct val="150000"/>
              </a:lnSpc>
              <a:spcBef>
                <a:spcPts val="0"/>
              </a:spcBef>
              <a:spcAft>
                <a:spcPts val="0"/>
              </a:spcAft>
              <a:buSzPts val="1700"/>
              <a:buFont typeface="Montserrat" panose="00000500000000000000"/>
              <a:buNone/>
            </a:pPr>
            <a:r>
              <a:rPr lang="en-US" altLang="en-US" sz="1800" b="1">
                <a:solidFill>
                  <a:schemeClr val="accent1">
                    <a:lumMod val="75000"/>
                  </a:schemeClr>
                </a:solidFill>
                <a:latin typeface="+mj-lt"/>
                <a:ea typeface="Montserrat" panose="00000500000000000000"/>
                <a:cs typeface="+mj-lt"/>
                <a:sym typeface="Montserrat" panose="00000500000000000000"/>
              </a:rPr>
              <a:t>- Tối </a:t>
            </a:r>
            <a:r>
              <a:rPr lang="en-US" altLang="en-US" sz="1800" b="1">
                <a:solidFill>
                  <a:schemeClr val="accent1">
                    <a:lumMod val="75000"/>
                  </a:schemeClr>
                </a:solidFill>
                <a:latin typeface="+mj-lt"/>
                <a:ea typeface="Montserrat" panose="00000500000000000000"/>
                <a:cs typeface="+mj-lt"/>
                <a:sym typeface="Montserrat" panose="00000500000000000000"/>
              </a:rPr>
              <a:t>ư</a:t>
            </a:r>
            <a:r>
              <a:rPr lang="en-US" altLang="en-US" sz="1800" b="1">
                <a:solidFill>
                  <a:schemeClr val="accent1">
                    <a:lumMod val="75000"/>
                  </a:schemeClr>
                </a:solidFill>
                <a:latin typeface="+mj-lt"/>
                <a:ea typeface="Montserrat" panose="00000500000000000000"/>
                <a:cs typeface="+mj-lt"/>
                <a:sym typeface="Montserrat" panose="00000500000000000000"/>
              </a:rPr>
              <a:t>u tổng loss: CE + KL (robust) + KL (generalization)</a:t>
            </a:r>
            <a:endParaRPr lang="en-US" altLang="en-US" sz="1800" b="1">
              <a:solidFill>
                <a:schemeClr val="accent1">
                  <a:lumMod val="75000"/>
                </a:schemeClr>
              </a:solidFill>
              <a:latin typeface="+mj-lt"/>
              <a:ea typeface="Montserrat" panose="00000500000000000000"/>
              <a:cs typeface="+mj-lt"/>
              <a:sym typeface="Montserrat" panose="0000050000000000000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350"/>
        <p:cNvGrpSpPr/>
        <p:nvPr/>
      </p:nvGrpSpPr>
      <p:grpSpPr>
        <a:xfrm>
          <a:off x="0" y="0"/>
          <a:ext cx="0" cy="0"/>
          <a:chOff x="0" y="0"/>
          <a:chExt cx="0" cy="0"/>
        </a:xfrm>
      </p:grpSpPr>
      <p:pic>
        <p:nvPicPr>
          <p:cNvPr id="1351" name="Google Shape;1351;p63"/>
          <p:cNvPicPr preferRelativeResize="0"/>
          <p:nvPr/>
        </p:nvPicPr>
        <p:blipFill rotWithShape="1">
          <a:blip r:embed="rId1">
            <a:alphaModFix amt="4000"/>
          </a:blip>
          <a:srcRect b="34249"/>
          <a:stretch>
            <a:fillRect/>
          </a:stretch>
        </p:blipFill>
        <p:spPr>
          <a:xfrm>
            <a:off x="2172975" y="935000"/>
            <a:ext cx="4800300" cy="3774251"/>
          </a:xfrm>
          <a:prstGeom prst="rect">
            <a:avLst/>
          </a:prstGeom>
          <a:noFill/>
          <a:ln>
            <a:noFill/>
          </a:ln>
        </p:spPr>
      </p:pic>
      <p:sp>
        <p:nvSpPr>
          <p:cNvPr id="1352" name="Google Shape;1352;p63"/>
          <p:cNvSpPr txBox="1">
            <a:spLocks noGrp="1"/>
          </p:cNvSpPr>
          <p:nvPr>
            <p:ph type="title" idx="4294967295"/>
          </p:nvPr>
        </p:nvSpPr>
        <p:spPr>
          <a:xfrm>
            <a:off x="1541075" y="544300"/>
            <a:ext cx="6957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a:solidFill>
                  <a:srgbClr val="0D5DDF"/>
                </a:solidFill>
                <a:latin typeface="+mj-lt"/>
                <a:ea typeface="Montserrat" panose="00000500000000000000"/>
                <a:cs typeface="+mj-lt"/>
                <a:sym typeface="Montserrat" panose="00000500000000000000"/>
              </a:rPr>
              <a:t>5. Kết quả tái lập thực nghiệm</a:t>
            </a:r>
            <a:endParaRPr lang="en-US" sz="2000">
              <a:solidFill>
                <a:srgbClr val="0D5DDF"/>
              </a:solidFill>
              <a:latin typeface="+mj-lt"/>
              <a:ea typeface="Montserrat" panose="00000500000000000000"/>
              <a:cs typeface="+mj-lt"/>
              <a:sym typeface="Montserrat" panose="00000500000000000000"/>
            </a:endParaRPr>
          </a:p>
        </p:txBody>
      </p:sp>
      <p:sp>
        <p:nvSpPr>
          <p:cNvPr id="1353" name="Google Shape;1353;p63"/>
          <p:cNvSpPr txBox="1"/>
          <p:nvPr/>
        </p:nvSpPr>
        <p:spPr>
          <a:xfrm>
            <a:off x="2470950" y="1731150"/>
            <a:ext cx="81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Ubuntu" panose="020B0504030602030204"/>
              <a:ea typeface="Ubuntu" panose="020B0504030602030204"/>
              <a:cs typeface="Ubuntu" panose="020B0504030602030204"/>
              <a:sym typeface="Ubuntu" panose="020B0504030602030204"/>
            </a:endParaRPr>
          </a:p>
        </p:txBody>
      </p:sp>
      <p:sp>
        <p:nvSpPr>
          <p:cNvPr id="1355" name="Google Shape;1355;p63"/>
          <p:cNvSpPr/>
          <p:nvPr/>
        </p:nvSpPr>
        <p:spPr>
          <a:xfrm>
            <a:off x="345650" y="4708425"/>
            <a:ext cx="426900" cy="301500"/>
          </a:xfrm>
          <a:prstGeom prst="roundRect">
            <a:avLst>
              <a:gd name="adj" fmla="val 16667"/>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19</a:t>
            </a:r>
            <a:endParaRPr lang="en-US" altLang="en-GB"/>
          </a:p>
        </p:txBody>
      </p:sp>
      <p:sp>
        <p:nvSpPr>
          <p:cNvPr id="1356" name="Google Shape;1356;p63"/>
          <p:cNvSpPr txBox="1"/>
          <p:nvPr/>
        </p:nvSpPr>
        <p:spPr>
          <a:xfrm>
            <a:off x="6861400" y="813200"/>
            <a:ext cx="5895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p>
        </p:txBody>
      </p:sp>
      <p:sp>
        <p:nvSpPr>
          <p:cNvPr id="1345" name="Google Shape;1345;p62"/>
          <p:cNvSpPr txBox="1"/>
          <p:nvPr/>
        </p:nvSpPr>
        <p:spPr>
          <a:xfrm>
            <a:off x="683895" y="1437005"/>
            <a:ext cx="3051175" cy="3443605"/>
          </a:xfrm>
          <a:prstGeom prst="rect">
            <a:avLst/>
          </a:prstGeom>
          <a:noFill/>
          <a:ln>
            <a:noFill/>
          </a:ln>
        </p:spPr>
        <p:txBody>
          <a:bodyPr spcFirstLastPara="1" wrap="square" lIns="91425" tIns="91425" rIns="91425" bIns="91425" anchor="t" anchorCtr="0">
            <a:noAutofit/>
          </a:bodyPr>
          <a:lstStyle/>
          <a:p>
            <a:pPr marL="120650" lvl="0" indent="0" algn="l" rtl="0">
              <a:lnSpc>
                <a:spcPct val="150000"/>
              </a:lnSpc>
              <a:spcBef>
                <a:spcPts val="0"/>
              </a:spcBef>
              <a:spcAft>
                <a:spcPts val="0"/>
              </a:spcAft>
              <a:buSzPts val="1700"/>
              <a:buFont typeface="Montserrat" panose="00000500000000000000"/>
              <a:buNone/>
            </a:pPr>
            <a:r>
              <a:rPr lang="en-US" altLang="en-US" sz="1800" b="1">
                <a:solidFill>
                  <a:schemeClr val="accent1">
                    <a:lumMod val="75000"/>
                  </a:schemeClr>
                </a:solidFill>
                <a:latin typeface="+mj-lt"/>
                <a:ea typeface="Montserrat" panose="00000500000000000000"/>
                <a:cs typeface="+mj-lt"/>
                <a:sym typeface="Montserrat" panose="00000500000000000000"/>
              </a:rPr>
              <a:t>Mô hình này </a:t>
            </a:r>
            <a:r>
              <a:rPr lang="en-US" altLang="en-US" sz="1800" b="1">
                <a:solidFill>
                  <a:schemeClr val="accent1">
                    <a:lumMod val="75000"/>
                  </a:schemeClr>
                </a:solidFill>
                <a:latin typeface="+mj-lt"/>
                <a:ea typeface="Montserrat" panose="00000500000000000000"/>
                <a:cs typeface="+mj-lt"/>
                <a:sym typeface="Montserrat" panose="00000500000000000000"/>
              </a:rPr>
              <a:t>đ</a:t>
            </a:r>
            <a:r>
              <a:rPr lang="en-US" altLang="en-US" sz="1800" b="1">
                <a:solidFill>
                  <a:schemeClr val="accent1">
                    <a:lumMod val="75000"/>
                  </a:schemeClr>
                </a:solidFill>
                <a:latin typeface="+mj-lt"/>
                <a:ea typeface="Montserrat" panose="00000500000000000000"/>
                <a:cs typeface="+mj-lt"/>
                <a:sym typeface="Montserrat" panose="00000500000000000000"/>
              </a:rPr>
              <a:t>ạt clean accuracy khá tốt, nh</a:t>
            </a:r>
            <a:r>
              <a:rPr lang="en-US" altLang="en-US" sz="1800" b="1">
                <a:solidFill>
                  <a:schemeClr val="accent1">
                    <a:lumMod val="75000"/>
                  </a:schemeClr>
                </a:solidFill>
                <a:latin typeface="+mj-lt"/>
                <a:ea typeface="Montserrat" panose="00000500000000000000"/>
                <a:cs typeface="+mj-lt"/>
                <a:sym typeface="Montserrat" panose="00000500000000000000"/>
              </a:rPr>
              <a:t>ư</a:t>
            </a:r>
            <a:r>
              <a:rPr lang="en-US" altLang="en-US" sz="1800" b="1">
                <a:solidFill>
                  <a:schemeClr val="accent1">
                    <a:lumMod val="75000"/>
                  </a:schemeClr>
                </a:solidFill>
                <a:latin typeface="+mj-lt"/>
                <a:ea typeface="Montserrat" panose="00000500000000000000"/>
                <a:cs typeface="+mj-lt"/>
                <a:sym typeface="Montserrat" panose="00000500000000000000"/>
              </a:rPr>
              <a:t>ng robust accuracy rất thấp. =&gt; Cho thấy CLIP dễ bị adversarial attacks.</a:t>
            </a:r>
            <a:endParaRPr lang="en-US" altLang="en-US" sz="1800" b="1">
              <a:solidFill>
                <a:schemeClr val="accent1">
                  <a:lumMod val="75000"/>
                </a:schemeClr>
              </a:solidFill>
              <a:latin typeface="+mj-lt"/>
              <a:ea typeface="Montserrat" panose="00000500000000000000"/>
              <a:cs typeface="+mj-lt"/>
              <a:sym typeface="Montserrat" panose="00000500000000000000"/>
            </a:endParaRPr>
          </a:p>
        </p:txBody>
      </p:sp>
      <p:pic>
        <p:nvPicPr>
          <p:cNvPr id="2" name="Picture 1"/>
          <p:cNvPicPr>
            <a:picLocks noChangeAspect="1"/>
          </p:cNvPicPr>
          <p:nvPr/>
        </p:nvPicPr>
        <p:blipFill>
          <a:blip r:embed="rId2"/>
          <a:stretch>
            <a:fillRect/>
          </a:stretch>
        </p:blipFill>
        <p:spPr>
          <a:xfrm>
            <a:off x="3990975" y="1948815"/>
            <a:ext cx="4507230" cy="130048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312"/>
        <p:cNvGrpSpPr/>
        <p:nvPr/>
      </p:nvGrpSpPr>
      <p:grpSpPr>
        <a:xfrm>
          <a:off x="0" y="0"/>
          <a:ext cx="0" cy="0"/>
          <a:chOff x="0" y="0"/>
          <a:chExt cx="0" cy="0"/>
        </a:xfrm>
      </p:grpSpPr>
      <p:pic>
        <p:nvPicPr>
          <p:cNvPr id="1313" name="Google Shape;1313;p59"/>
          <p:cNvPicPr preferRelativeResize="0"/>
          <p:nvPr/>
        </p:nvPicPr>
        <p:blipFill rotWithShape="1">
          <a:blip r:embed="rId1">
            <a:alphaModFix amt="3000"/>
          </a:blip>
          <a:srcRect b="34249"/>
          <a:stretch>
            <a:fillRect/>
          </a:stretch>
        </p:blipFill>
        <p:spPr>
          <a:xfrm>
            <a:off x="2323863" y="1174050"/>
            <a:ext cx="4496274" cy="3535201"/>
          </a:xfrm>
          <a:prstGeom prst="rect">
            <a:avLst/>
          </a:prstGeom>
          <a:noFill/>
          <a:ln>
            <a:noFill/>
          </a:ln>
        </p:spPr>
      </p:pic>
      <p:sp>
        <p:nvSpPr>
          <p:cNvPr id="1314" name="Google Shape;1314;p59"/>
          <p:cNvSpPr txBox="1">
            <a:spLocks noGrp="1"/>
          </p:cNvSpPr>
          <p:nvPr>
            <p:ph type="title"/>
          </p:nvPr>
        </p:nvSpPr>
        <p:spPr>
          <a:xfrm>
            <a:off x="1541075" y="544291"/>
            <a:ext cx="64869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0D5DDF"/>
                </a:solidFill>
                <a:latin typeface="+mj-lt"/>
                <a:ea typeface="Montserrat" panose="00000500000000000000"/>
                <a:cs typeface="+mj-lt"/>
                <a:sym typeface="Montserrat" panose="00000500000000000000"/>
              </a:rPr>
              <a:t>Nội dung trình bày</a:t>
            </a:r>
            <a:endParaRPr>
              <a:solidFill>
                <a:srgbClr val="0D5DDF"/>
              </a:solidFill>
              <a:latin typeface="+mj-lt"/>
              <a:ea typeface="Montserrat" panose="00000500000000000000"/>
              <a:cs typeface="+mj-lt"/>
              <a:sym typeface="Montserrat" panose="00000500000000000000"/>
            </a:endParaRPr>
          </a:p>
        </p:txBody>
      </p:sp>
      <p:sp>
        <p:nvSpPr>
          <p:cNvPr id="1315" name="Google Shape;1315;p59">
            <a:hlinkClick r:id="" action="ppaction://noaction"/>
          </p:cNvPr>
          <p:cNvSpPr txBox="1">
            <a:spLocks noGrp="1"/>
          </p:cNvSpPr>
          <p:nvPr>
            <p:ph type="subTitle" idx="1"/>
          </p:nvPr>
        </p:nvSpPr>
        <p:spPr>
          <a:xfrm>
            <a:off x="1574275" y="1348175"/>
            <a:ext cx="6246300" cy="30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a:solidFill>
                  <a:srgbClr val="0D5DDF"/>
                </a:solidFill>
                <a:latin typeface="+mj-lt"/>
                <a:ea typeface="Montserrat" panose="00000500000000000000"/>
                <a:cs typeface="+mj-lt"/>
                <a:sym typeface="Montserrat" panose="00000500000000000000"/>
              </a:rPr>
              <a:t>1. T</a:t>
            </a:r>
            <a:r>
              <a:rPr lang="en-US" altLang="en-GB" sz="2000">
                <a:solidFill>
                  <a:srgbClr val="0D5DDF"/>
                </a:solidFill>
                <a:latin typeface="+mj-lt"/>
                <a:ea typeface="Montserrat" panose="00000500000000000000"/>
                <a:cs typeface="+mj-lt"/>
                <a:sym typeface="Montserrat" panose="00000500000000000000"/>
              </a:rPr>
              <a:t>óm tắt</a:t>
            </a:r>
            <a:endParaRPr lang="en-US" altLang="en-GB" sz="2000">
              <a:solidFill>
                <a:srgbClr val="0D5DDF"/>
              </a:solidFill>
              <a:latin typeface="+mj-lt"/>
              <a:ea typeface="Montserrat" panose="00000500000000000000"/>
              <a:cs typeface="+mj-lt"/>
              <a:sym typeface="Montserrat" panose="00000500000000000000"/>
            </a:endParaRPr>
          </a:p>
        </p:txBody>
      </p:sp>
      <p:sp>
        <p:nvSpPr>
          <p:cNvPr id="1316" name="Google Shape;1316;p59">
            <a:hlinkClick r:id="" action="ppaction://noaction"/>
          </p:cNvPr>
          <p:cNvSpPr txBox="1">
            <a:spLocks noGrp="1"/>
          </p:cNvSpPr>
          <p:nvPr>
            <p:ph type="subTitle" idx="2"/>
          </p:nvPr>
        </p:nvSpPr>
        <p:spPr>
          <a:xfrm>
            <a:off x="1574275" y="1808828"/>
            <a:ext cx="6246300" cy="30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a:solidFill>
                  <a:srgbClr val="0D5DDF"/>
                </a:solidFill>
                <a:latin typeface="+mj-lt"/>
                <a:ea typeface="Montserrat" panose="00000500000000000000"/>
                <a:cs typeface="+mj-lt"/>
                <a:sym typeface="Montserrat" panose="00000500000000000000"/>
              </a:rPr>
              <a:t>2. </a:t>
            </a:r>
            <a:r>
              <a:rPr lang="en-US" altLang="en-GB" sz="2000">
                <a:solidFill>
                  <a:srgbClr val="0D5DDF"/>
                </a:solidFill>
                <a:latin typeface="+mj-lt"/>
                <a:ea typeface="Montserrat" panose="00000500000000000000"/>
                <a:cs typeface="+mj-lt"/>
                <a:sym typeface="Montserrat" panose="00000500000000000000"/>
              </a:rPr>
              <a:t>Tổng quan</a:t>
            </a:r>
            <a:endParaRPr lang="en-US" altLang="en-GB" sz="2000">
              <a:solidFill>
                <a:srgbClr val="0D5DDF"/>
              </a:solidFill>
              <a:latin typeface="+mj-lt"/>
              <a:ea typeface="Montserrat" panose="00000500000000000000"/>
              <a:cs typeface="+mj-lt"/>
              <a:sym typeface="Montserrat" panose="00000500000000000000"/>
            </a:endParaRPr>
          </a:p>
        </p:txBody>
      </p:sp>
      <p:sp>
        <p:nvSpPr>
          <p:cNvPr id="1317" name="Google Shape;1317;p59">
            <a:hlinkClick r:id="" action="ppaction://noaction"/>
          </p:cNvPr>
          <p:cNvSpPr txBox="1">
            <a:spLocks noGrp="1"/>
          </p:cNvSpPr>
          <p:nvPr>
            <p:ph type="subTitle" idx="3"/>
          </p:nvPr>
        </p:nvSpPr>
        <p:spPr>
          <a:xfrm>
            <a:off x="1574275" y="2110973"/>
            <a:ext cx="6246300" cy="63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a:solidFill>
                  <a:srgbClr val="0D5DDF"/>
                </a:solidFill>
                <a:latin typeface="+mj-lt"/>
                <a:ea typeface="Montserrat" panose="00000500000000000000"/>
                <a:cs typeface="+mj-lt"/>
                <a:sym typeface="Montserrat" panose="00000500000000000000"/>
              </a:rPr>
              <a:t>3. </a:t>
            </a:r>
            <a:r>
              <a:rPr lang="en-US" altLang="en-US" sz="2000">
                <a:solidFill>
                  <a:srgbClr val="0D5DDF"/>
                </a:solidFill>
                <a:latin typeface="+mj-lt"/>
                <a:ea typeface="Montserrat" panose="00000500000000000000"/>
                <a:cs typeface="+mj-lt"/>
                <a:sym typeface="Montserrat" panose="00000500000000000000"/>
              </a:rPr>
              <a:t>Phương pháp PMG-AFT</a:t>
            </a:r>
            <a:endParaRPr lang="en-US" altLang="en-US" sz="2000">
              <a:solidFill>
                <a:srgbClr val="0D5DDF"/>
              </a:solidFill>
              <a:latin typeface="+mj-lt"/>
              <a:ea typeface="Montserrat" panose="00000500000000000000"/>
              <a:cs typeface="+mj-lt"/>
              <a:sym typeface="Montserrat" panose="00000500000000000000"/>
            </a:endParaRPr>
          </a:p>
        </p:txBody>
      </p:sp>
      <p:sp>
        <p:nvSpPr>
          <p:cNvPr id="1318" name="Google Shape;1318;p59">
            <a:hlinkClick r:id="" action="ppaction://noaction"/>
          </p:cNvPr>
          <p:cNvSpPr txBox="1">
            <a:spLocks noGrp="1"/>
          </p:cNvSpPr>
          <p:nvPr>
            <p:ph type="subTitle" idx="4"/>
          </p:nvPr>
        </p:nvSpPr>
        <p:spPr>
          <a:xfrm>
            <a:off x="1574275" y="2739445"/>
            <a:ext cx="6246300" cy="30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a:solidFill>
                  <a:srgbClr val="0D5DDF"/>
                </a:solidFill>
                <a:latin typeface="+mj-lt"/>
                <a:ea typeface="Montserrat" panose="00000500000000000000"/>
                <a:cs typeface="+mj-lt"/>
                <a:sym typeface="Montserrat" panose="00000500000000000000"/>
              </a:rPr>
              <a:t>4. </a:t>
            </a:r>
            <a:r>
              <a:rPr lang="en-US" altLang="en-GB" sz="2000">
                <a:solidFill>
                  <a:srgbClr val="0D5DDF"/>
                </a:solidFill>
                <a:latin typeface="+mj-lt"/>
                <a:ea typeface="Montserrat" panose="00000500000000000000"/>
                <a:cs typeface="+mj-lt"/>
                <a:sym typeface="Montserrat" panose="00000500000000000000"/>
              </a:rPr>
              <a:t>Quy trình thực nghiệm</a:t>
            </a:r>
            <a:endParaRPr lang="en-US" altLang="en-GB" sz="2000">
              <a:solidFill>
                <a:srgbClr val="0D5DDF"/>
              </a:solidFill>
              <a:latin typeface="+mj-lt"/>
              <a:ea typeface="Montserrat" panose="00000500000000000000"/>
              <a:cs typeface="+mj-lt"/>
              <a:sym typeface="Montserrat" panose="00000500000000000000"/>
            </a:endParaRPr>
          </a:p>
        </p:txBody>
      </p:sp>
      <p:sp>
        <p:nvSpPr>
          <p:cNvPr id="1319" name="Google Shape;1319;p5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0" name="Google Shape;1320;p59">
            <a:hlinkClick r:id="" action="ppaction://noaction"/>
          </p:cNvPr>
          <p:cNvSpPr txBox="1">
            <a:spLocks noGrp="1"/>
          </p:cNvSpPr>
          <p:nvPr>
            <p:ph type="subTitle" idx="4"/>
          </p:nvPr>
        </p:nvSpPr>
        <p:spPr>
          <a:xfrm>
            <a:off x="1574275" y="3200440"/>
            <a:ext cx="6246300" cy="30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a:solidFill>
                  <a:srgbClr val="0D5DDF"/>
                </a:solidFill>
                <a:latin typeface="+mj-lt"/>
                <a:ea typeface="Montserrat" panose="00000500000000000000"/>
                <a:cs typeface="+mj-lt"/>
                <a:sym typeface="Montserrat" panose="00000500000000000000"/>
              </a:rPr>
              <a:t>5. </a:t>
            </a:r>
            <a:r>
              <a:rPr lang="en-US" altLang="en-GB" sz="2000">
                <a:solidFill>
                  <a:srgbClr val="0D5DDF"/>
                </a:solidFill>
                <a:latin typeface="+mj-lt"/>
                <a:ea typeface="Montserrat" panose="00000500000000000000"/>
                <a:cs typeface="+mj-lt"/>
                <a:sym typeface="Montserrat" panose="00000500000000000000"/>
              </a:rPr>
              <a:t>Kết quả tái thực nghiệm</a:t>
            </a:r>
            <a:endParaRPr lang="en-US" altLang="en-GB" sz="2000">
              <a:solidFill>
                <a:srgbClr val="0D5DDF"/>
              </a:solidFill>
              <a:latin typeface="+mj-lt"/>
              <a:ea typeface="Montserrat" panose="00000500000000000000"/>
              <a:cs typeface="+mj-lt"/>
              <a:sym typeface="Montserrat" panose="00000500000000000000"/>
            </a:endParaRPr>
          </a:p>
        </p:txBody>
      </p:sp>
      <p:sp>
        <p:nvSpPr>
          <p:cNvPr id="1321" name="Google Shape;1321;p59"/>
          <p:cNvSpPr/>
          <p:nvPr/>
        </p:nvSpPr>
        <p:spPr>
          <a:xfrm>
            <a:off x="345650" y="4708425"/>
            <a:ext cx="426900" cy="301500"/>
          </a:xfrm>
          <a:prstGeom prst="roundRect">
            <a:avLst>
              <a:gd name="adj" fmla="val 16667"/>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2</a:t>
            </a:r>
            <a:endParaRPr lang="en-GB"/>
          </a:p>
        </p:txBody>
      </p:sp>
      <p:sp>
        <p:nvSpPr>
          <p:cNvPr id="2" name="Google Shape;1320;p59">
            <a:hlinkClick r:id="" action="ppaction://noaction"/>
          </p:cNvPr>
          <p:cNvSpPr txBox="1"/>
          <p:nvPr/>
        </p:nvSpPr>
        <p:spPr>
          <a:xfrm>
            <a:off x="1574275" y="4083725"/>
            <a:ext cx="6246300" cy="3018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Ubuntu" panose="020B0504030602030204"/>
              <a:buNone/>
              <a:defRPr sz="1800" b="1" i="0" u="none" strike="noStrike" cap="none">
                <a:solidFill>
                  <a:schemeClr val="accent1"/>
                </a:solidFill>
                <a:latin typeface="Ubuntu" panose="020B0504030602030204"/>
                <a:ea typeface="Ubuntu" panose="020B0504030602030204"/>
                <a:cs typeface="Ubuntu" panose="020B0504030602030204"/>
                <a:sym typeface="Ubuntu" panose="020B0504030602030204"/>
              </a:defRPr>
            </a:lvl1pPr>
            <a:lvl2pPr marL="914400" marR="0" lvl="1" indent="-317500" algn="l" rtl="0">
              <a:lnSpc>
                <a:spcPct val="100000"/>
              </a:lnSpc>
              <a:spcBef>
                <a:spcPts val="0"/>
              </a:spcBef>
              <a:spcAft>
                <a:spcPts val="0"/>
              </a:spcAft>
              <a:buClr>
                <a:schemeClr val="dk1"/>
              </a:buClr>
              <a:buSzPts val="1400"/>
              <a:buFont typeface="Ubuntu" panose="020B0504030602030204"/>
              <a:buNone/>
              <a:defRPr sz="1400" b="1" i="0" u="none" strike="noStrike" cap="none">
                <a:solidFill>
                  <a:schemeClr val="accent1"/>
                </a:solidFill>
                <a:latin typeface="Ubuntu" panose="020B0504030602030204"/>
                <a:ea typeface="Ubuntu" panose="020B0504030602030204"/>
                <a:cs typeface="Ubuntu" panose="020B0504030602030204"/>
                <a:sym typeface="Ubuntu" panose="020B0504030602030204"/>
              </a:defRPr>
            </a:lvl2pPr>
            <a:lvl3pPr marL="1371600" marR="0" lvl="2" indent="-317500" algn="l" rtl="0">
              <a:lnSpc>
                <a:spcPct val="100000"/>
              </a:lnSpc>
              <a:spcBef>
                <a:spcPts val="0"/>
              </a:spcBef>
              <a:spcAft>
                <a:spcPts val="0"/>
              </a:spcAft>
              <a:buClr>
                <a:schemeClr val="dk1"/>
              </a:buClr>
              <a:buSzPts val="1400"/>
              <a:buFont typeface="Ubuntu" panose="020B0504030602030204"/>
              <a:buNone/>
              <a:defRPr sz="1400" b="1" i="0" u="none" strike="noStrike" cap="none">
                <a:solidFill>
                  <a:schemeClr val="accent1"/>
                </a:solidFill>
                <a:latin typeface="Ubuntu" panose="020B0504030602030204"/>
                <a:ea typeface="Ubuntu" panose="020B0504030602030204"/>
                <a:cs typeface="Ubuntu" panose="020B0504030602030204"/>
                <a:sym typeface="Ubuntu" panose="020B0504030602030204"/>
              </a:defRPr>
            </a:lvl3pPr>
            <a:lvl4pPr marL="1828800" marR="0" lvl="3" indent="-317500" algn="l" rtl="0">
              <a:lnSpc>
                <a:spcPct val="100000"/>
              </a:lnSpc>
              <a:spcBef>
                <a:spcPts val="0"/>
              </a:spcBef>
              <a:spcAft>
                <a:spcPts val="0"/>
              </a:spcAft>
              <a:buClr>
                <a:schemeClr val="dk1"/>
              </a:buClr>
              <a:buSzPts val="1400"/>
              <a:buFont typeface="Ubuntu" panose="020B0504030602030204"/>
              <a:buNone/>
              <a:defRPr sz="1400" b="1" i="0" u="none" strike="noStrike" cap="none">
                <a:solidFill>
                  <a:schemeClr val="accent1"/>
                </a:solidFill>
                <a:latin typeface="Ubuntu" panose="020B0504030602030204"/>
                <a:ea typeface="Ubuntu" panose="020B0504030602030204"/>
                <a:cs typeface="Ubuntu" panose="020B0504030602030204"/>
                <a:sym typeface="Ubuntu" panose="020B0504030602030204"/>
              </a:defRPr>
            </a:lvl4pPr>
            <a:lvl5pPr marL="2286000" marR="0" lvl="4" indent="-317500" algn="l" rtl="0">
              <a:lnSpc>
                <a:spcPct val="100000"/>
              </a:lnSpc>
              <a:spcBef>
                <a:spcPts val="0"/>
              </a:spcBef>
              <a:spcAft>
                <a:spcPts val="0"/>
              </a:spcAft>
              <a:buClr>
                <a:schemeClr val="dk1"/>
              </a:buClr>
              <a:buSzPts val="1400"/>
              <a:buFont typeface="Ubuntu" panose="020B0504030602030204"/>
              <a:buNone/>
              <a:defRPr sz="1400" b="1" i="0" u="none" strike="noStrike" cap="none">
                <a:solidFill>
                  <a:schemeClr val="accent1"/>
                </a:solidFill>
                <a:latin typeface="Ubuntu" panose="020B0504030602030204"/>
                <a:ea typeface="Ubuntu" panose="020B0504030602030204"/>
                <a:cs typeface="Ubuntu" panose="020B0504030602030204"/>
                <a:sym typeface="Ubuntu" panose="020B0504030602030204"/>
              </a:defRPr>
            </a:lvl5pPr>
            <a:lvl6pPr marL="2743200" marR="0" lvl="5" indent="-317500" algn="l" rtl="0">
              <a:lnSpc>
                <a:spcPct val="100000"/>
              </a:lnSpc>
              <a:spcBef>
                <a:spcPts val="0"/>
              </a:spcBef>
              <a:spcAft>
                <a:spcPts val="0"/>
              </a:spcAft>
              <a:buClr>
                <a:schemeClr val="dk1"/>
              </a:buClr>
              <a:buSzPts val="1400"/>
              <a:buFont typeface="Ubuntu" panose="020B0504030602030204"/>
              <a:buNone/>
              <a:defRPr sz="1400" b="1" i="0" u="none" strike="noStrike" cap="none">
                <a:solidFill>
                  <a:schemeClr val="accent1"/>
                </a:solidFill>
                <a:latin typeface="Ubuntu" panose="020B0504030602030204"/>
                <a:ea typeface="Ubuntu" panose="020B0504030602030204"/>
                <a:cs typeface="Ubuntu" panose="020B0504030602030204"/>
                <a:sym typeface="Ubuntu" panose="020B0504030602030204"/>
              </a:defRPr>
            </a:lvl6pPr>
            <a:lvl7pPr marL="3200400" marR="0" lvl="6" indent="-317500" algn="l" rtl="0">
              <a:lnSpc>
                <a:spcPct val="100000"/>
              </a:lnSpc>
              <a:spcBef>
                <a:spcPts val="0"/>
              </a:spcBef>
              <a:spcAft>
                <a:spcPts val="0"/>
              </a:spcAft>
              <a:buClr>
                <a:schemeClr val="dk1"/>
              </a:buClr>
              <a:buSzPts val="1400"/>
              <a:buFont typeface="Ubuntu" panose="020B0504030602030204"/>
              <a:buNone/>
              <a:defRPr sz="1400" b="1" i="0" u="none" strike="noStrike" cap="none">
                <a:solidFill>
                  <a:schemeClr val="accent1"/>
                </a:solidFill>
                <a:latin typeface="Ubuntu" panose="020B0504030602030204"/>
                <a:ea typeface="Ubuntu" panose="020B0504030602030204"/>
                <a:cs typeface="Ubuntu" panose="020B0504030602030204"/>
                <a:sym typeface="Ubuntu" panose="020B0504030602030204"/>
              </a:defRPr>
            </a:lvl7pPr>
            <a:lvl8pPr marL="3657600" marR="0" lvl="7" indent="-317500" algn="l" rtl="0">
              <a:lnSpc>
                <a:spcPct val="100000"/>
              </a:lnSpc>
              <a:spcBef>
                <a:spcPts val="0"/>
              </a:spcBef>
              <a:spcAft>
                <a:spcPts val="0"/>
              </a:spcAft>
              <a:buClr>
                <a:schemeClr val="dk1"/>
              </a:buClr>
              <a:buSzPts val="1400"/>
              <a:buFont typeface="Ubuntu" panose="020B0504030602030204"/>
              <a:buNone/>
              <a:defRPr sz="1400" b="1" i="0" u="none" strike="noStrike" cap="none">
                <a:solidFill>
                  <a:schemeClr val="accent1"/>
                </a:solidFill>
                <a:latin typeface="Ubuntu" panose="020B0504030602030204"/>
                <a:ea typeface="Ubuntu" panose="020B0504030602030204"/>
                <a:cs typeface="Ubuntu" panose="020B0504030602030204"/>
                <a:sym typeface="Ubuntu" panose="020B0504030602030204"/>
              </a:defRPr>
            </a:lvl8pPr>
            <a:lvl9pPr marL="4114800" marR="0" lvl="8" indent="-317500" algn="l" rtl="0">
              <a:lnSpc>
                <a:spcPct val="100000"/>
              </a:lnSpc>
              <a:spcBef>
                <a:spcPts val="0"/>
              </a:spcBef>
              <a:spcAft>
                <a:spcPts val="0"/>
              </a:spcAft>
              <a:buClr>
                <a:schemeClr val="dk1"/>
              </a:buClr>
              <a:buSzPts val="1400"/>
              <a:buFont typeface="Ubuntu" panose="020B0504030602030204"/>
              <a:buNone/>
              <a:defRPr sz="1400" b="1" i="0" u="none" strike="noStrike" cap="none">
                <a:solidFill>
                  <a:schemeClr val="accent1"/>
                </a:solidFill>
                <a:latin typeface="Ubuntu" panose="020B0504030602030204"/>
                <a:ea typeface="Ubuntu" panose="020B0504030602030204"/>
                <a:cs typeface="Ubuntu" panose="020B0504030602030204"/>
                <a:sym typeface="Ubuntu" panose="020B0504030602030204"/>
              </a:defRPr>
            </a:lvl9pPr>
          </a:lstStyle>
          <a:p>
            <a:pPr marL="0" lvl="0" indent="0" algn="l" rtl="0">
              <a:spcBef>
                <a:spcPts val="0"/>
              </a:spcBef>
              <a:spcAft>
                <a:spcPts val="0"/>
              </a:spcAft>
              <a:buNone/>
            </a:pPr>
            <a:r>
              <a:rPr lang="en-US" altLang="en-GB" sz="2000">
                <a:solidFill>
                  <a:srgbClr val="0D5DDF"/>
                </a:solidFill>
                <a:latin typeface="+mj-lt"/>
                <a:ea typeface="Montserrat" panose="00000500000000000000"/>
                <a:cs typeface="+mj-lt"/>
                <a:sym typeface="Montserrat" panose="00000500000000000000"/>
              </a:rPr>
              <a:t>7</a:t>
            </a:r>
            <a:r>
              <a:rPr lang="en-GB" sz="2000">
                <a:solidFill>
                  <a:srgbClr val="0D5DDF"/>
                </a:solidFill>
                <a:latin typeface="+mj-lt"/>
                <a:ea typeface="Montserrat" panose="00000500000000000000"/>
                <a:cs typeface="+mj-lt"/>
                <a:sym typeface="Montserrat" panose="00000500000000000000"/>
              </a:rPr>
              <a:t>. </a:t>
            </a:r>
            <a:r>
              <a:rPr lang="en-US" altLang="en-GB" sz="2000">
                <a:solidFill>
                  <a:srgbClr val="0D5DDF"/>
                </a:solidFill>
                <a:latin typeface="+mj-lt"/>
                <a:ea typeface="Montserrat" panose="00000500000000000000"/>
                <a:cs typeface="+mj-lt"/>
                <a:sym typeface="Montserrat" panose="00000500000000000000"/>
              </a:rPr>
              <a:t>Kết luận</a:t>
            </a:r>
            <a:endParaRPr lang="en-US" altLang="en-GB" sz="2000">
              <a:solidFill>
                <a:srgbClr val="0D5DDF"/>
              </a:solidFill>
              <a:latin typeface="+mj-lt"/>
              <a:ea typeface="Montserrat" panose="00000500000000000000"/>
              <a:cs typeface="+mj-lt"/>
              <a:sym typeface="Montserrat" panose="00000500000000000000"/>
            </a:endParaRPr>
          </a:p>
        </p:txBody>
      </p:sp>
      <p:sp>
        <p:nvSpPr>
          <p:cNvPr id="3" name="Google Shape;1320;p59">
            <a:hlinkClick r:id="" action="ppaction://noaction"/>
          </p:cNvPr>
          <p:cNvSpPr txBox="1"/>
          <p:nvPr/>
        </p:nvSpPr>
        <p:spPr>
          <a:xfrm>
            <a:off x="1574275" y="3642400"/>
            <a:ext cx="6246300" cy="3018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Ubuntu" panose="020B0504030602030204"/>
              <a:buNone/>
              <a:defRPr sz="1800" b="1" i="0" u="none" strike="noStrike" cap="none">
                <a:solidFill>
                  <a:schemeClr val="accent1"/>
                </a:solidFill>
                <a:latin typeface="Ubuntu" panose="020B0504030602030204"/>
                <a:ea typeface="Ubuntu" panose="020B0504030602030204"/>
                <a:cs typeface="Ubuntu" panose="020B0504030602030204"/>
                <a:sym typeface="Ubuntu" panose="020B0504030602030204"/>
              </a:defRPr>
            </a:lvl1pPr>
            <a:lvl2pPr marL="914400" marR="0" lvl="1" indent="-317500" algn="l" rtl="0">
              <a:lnSpc>
                <a:spcPct val="100000"/>
              </a:lnSpc>
              <a:spcBef>
                <a:spcPts val="0"/>
              </a:spcBef>
              <a:spcAft>
                <a:spcPts val="0"/>
              </a:spcAft>
              <a:buClr>
                <a:schemeClr val="dk1"/>
              </a:buClr>
              <a:buSzPts val="1400"/>
              <a:buFont typeface="Ubuntu" panose="020B0504030602030204"/>
              <a:buNone/>
              <a:defRPr sz="1400" b="1" i="0" u="none" strike="noStrike" cap="none">
                <a:solidFill>
                  <a:schemeClr val="accent1"/>
                </a:solidFill>
                <a:latin typeface="Ubuntu" panose="020B0504030602030204"/>
                <a:ea typeface="Ubuntu" panose="020B0504030602030204"/>
                <a:cs typeface="Ubuntu" panose="020B0504030602030204"/>
                <a:sym typeface="Ubuntu" panose="020B0504030602030204"/>
              </a:defRPr>
            </a:lvl2pPr>
            <a:lvl3pPr marL="1371600" marR="0" lvl="2" indent="-317500" algn="l" rtl="0">
              <a:lnSpc>
                <a:spcPct val="100000"/>
              </a:lnSpc>
              <a:spcBef>
                <a:spcPts val="0"/>
              </a:spcBef>
              <a:spcAft>
                <a:spcPts val="0"/>
              </a:spcAft>
              <a:buClr>
                <a:schemeClr val="dk1"/>
              </a:buClr>
              <a:buSzPts val="1400"/>
              <a:buFont typeface="Ubuntu" panose="020B0504030602030204"/>
              <a:buNone/>
              <a:defRPr sz="1400" b="1" i="0" u="none" strike="noStrike" cap="none">
                <a:solidFill>
                  <a:schemeClr val="accent1"/>
                </a:solidFill>
                <a:latin typeface="Ubuntu" panose="020B0504030602030204"/>
                <a:ea typeface="Ubuntu" panose="020B0504030602030204"/>
                <a:cs typeface="Ubuntu" panose="020B0504030602030204"/>
                <a:sym typeface="Ubuntu" panose="020B0504030602030204"/>
              </a:defRPr>
            </a:lvl3pPr>
            <a:lvl4pPr marL="1828800" marR="0" lvl="3" indent="-317500" algn="l" rtl="0">
              <a:lnSpc>
                <a:spcPct val="100000"/>
              </a:lnSpc>
              <a:spcBef>
                <a:spcPts val="0"/>
              </a:spcBef>
              <a:spcAft>
                <a:spcPts val="0"/>
              </a:spcAft>
              <a:buClr>
                <a:schemeClr val="dk1"/>
              </a:buClr>
              <a:buSzPts val="1400"/>
              <a:buFont typeface="Ubuntu" panose="020B0504030602030204"/>
              <a:buNone/>
              <a:defRPr sz="1400" b="1" i="0" u="none" strike="noStrike" cap="none">
                <a:solidFill>
                  <a:schemeClr val="accent1"/>
                </a:solidFill>
                <a:latin typeface="Ubuntu" panose="020B0504030602030204"/>
                <a:ea typeface="Ubuntu" panose="020B0504030602030204"/>
                <a:cs typeface="Ubuntu" panose="020B0504030602030204"/>
                <a:sym typeface="Ubuntu" panose="020B0504030602030204"/>
              </a:defRPr>
            </a:lvl4pPr>
            <a:lvl5pPr marL="2286000" marR="0" lvl="4" indent="-317500" algn="l" rtl="0">
              <a:lnSpc>
                <a:spcPct val="100000"/>
              </a:lnSpc>
              <a:spcBef>
                <a:spcPts val="0"/>
              </a:spcBef>
              <a:spcAft>
                <a:spcPts val="0"/>
              </a:spcAft>
              <a:buClr>
                <a:schemeClr val="dk1"/>
              </a:buClr>
              <a:buSzPts val="1400"/>
              <a:buFont typeface="Ubuntu" panose="020B0504030602030204"/>
              <a:buNone/>
              <a:defRPr sz="1400" b="1" i="0" u="none" strike="noStrike" cap="none">
                <a:solidFill>
                  <a:schemeClr val="accent1"/>
                </a:solidFill>
                <a:latin typeface="Ubuntu" panose="020B0504030602030204"/>
                <a:ea typeface="Ubuntu" panose="020B0504030602030204"/>
                <a:cs typeface="Ubuntu" panose="020B0504030602030204"/>
                <a:sym typeface="Ubuntu" panose="020B0504030602030204"/>
              </a:defRPr>
            </a:lvl5pPr>
            <a:lvl6pPr marL="2743200" marR="0" lvl="5" indent="-317500" algn="l" rtl="0">
              <a:lnSpc>
                <a:spcPct val="100000"/>
              </a:lnSpc>
              <a:spcBef>
                <a:spcPts val="0"/>
              </a:spcBef>
              <a:spcAft>
                <a:spcPts val="0"/>
              </a:spcAft>
              <a:buClr>
                <a:schemeClr val="dk1"/>
              </a:buClr>
              <a:buSzPts val="1400"/>
              <a:buFont typeface="Ubuntu" panose="020B0504030602030204"/>
              <a:buNone/>
              <a:defRPr sz="1400" b="1" i="0" u="none" strike="noStrike" cap="none">
                <a:solidFill>
                  <a:schemeClr val="accent1"/>
                </a:solidFill>
                <a:latin typeface="Ubuntu" panose="020B0504030602030204"/>
                <a:ea typeface="Ubuntu" panose="020B0504030602030204"/>
                <a:cs typeface="Ubuntu" panose="020B0504030602030204"/>
                <a:sym typeface="Ubuntu" panose="020B0504030602030204"/>
              </a:defRPr>
            </a:lvl6pPr>
            <a:lvl7pPr marL="3200400" marR="0" lvl="6" indent="-317500" algn="l" rtl="0">
              <a:lnSpc>
                <a:spcPct val="100000"/>
              </a:lnSpc>
              <a:spcBef>
                <a:spcPts val="0"/>
              </a:spcBef>
              <a:spcAft>
                <a:spcPts val="0"/>
              </a:spcAft>
              <a:buClr>
                <a:schemeClr val="dk1"/>
              </a:buClr>
              <a:buSzPts val="1400"/>
              <a:buFont typeface="Ubuntu" panose="020B0504030602030204"/>
              <a:buNone/>
              <a:defRPr sz="1400" b="1" i="0" u="none" strike="noStrike" cap="none">
                <a:solidFill>
                  <a:schemeClr val="accent1"/>
                </a:solidFill>
                <a:latin typeface="Ubuntu" panose="020B0504030602030204"/>
                <a:ea typeface="Ubuntu" panose="020B0504030602030204"/>
                <a:cs typeface="Ubuntu" panose="020B0504030602030204"/>
                <a:sym typeface="Ubuntu" panose="020B0504030602030204"/>
              </a:defRPr>
            </a:lvl7pPr>
            <a:lvl8pPr marL="3657600" marR="0" lvl="7" indent="-317500" algn="l" rtl="0">
              <a:lnSpc>
                <a:spcPct val="100000"/>
              </a:lnSpc>
              <a:spcBef>
                <a:spcPts val="0"/>
              </a:spcBef>
              <a:spcAft>
                <a:spcPts val="0"/>
              </a:spcAft>
              <a:buClr>
                <a:schemeClr val="dk1"/>
              </a:buClr>
              <a:buSzPts val="1400"/>
              <a:buFont typeface="Ubuntu" panose="020B0504030602030204"/>
              <a:buNone/>
              <a:defRPr sz="1400" b="1" i="0" u="none" strike="noStrike" cap="none">
                <a:solidFill>
                  <a:schemeClr val="accent1"/>
                </a:solidFill>
                <a:latin typeface="Ubuntu" panose="020B0504030602030204"/>
                <a:ea typeface="Ubuntu" panose="020B0504030602030204"/>
                <a:cs typeface="Ubuntu" panose="020B0504030602030204"/>
                <a:sym typeface="Ubuntu" panose="020B0504030602030204"/>
              </a:defRPr>
            </a:lvl8pPr>
            <a:lvl9pPr marL="4114800" marR="0" lvl="8" indent="-317500" algn="l" rtl="0">
              <a:lnSpc>
                <a:spcPct val="100000"/>
              </a:lnSpc>
              <a:spcBef>
                <a:spcPts val="0"/>
              </a:spcBef>
              <a:spcAft>
                <a:spcPts val="0"/>
              </a:spcAft>
              <a:buClr>
                <a:schemeClr val="dk1"/>
              </a:buClr>
              <a:buSzPts val="1400"/>
              <a:buFont typeface="Ubuntu" panose="020B0504030602030204"/>
              <a:buNone/>
              <a:defRPr sz="1400" b="1" i="0" u="none" strike="noStrike" cap="none">
                <a:solidFill>
                  <a:schemeClr val="accent1"/>
                </a:solidFill>
                <a:latin typeface="Ubuntu" panose="020B0504030602030204"/>
                <a:ea typeface="Ubuntu" panose="020B0504030602030204"/>
                <a:cs typeface="Ubuntu" panose="020B0504030602030204"/>
                <a:sym typeface="Ubuntu" panose="020B0504030602030204"/>
              </a:defRPr>
            </a:lvl9pPr>
          </a:lstStyle>
          <a:p>
            <a:pPr marL="0" lvl="0" indent="0" algn="l" rtl="0">
              <a:spcBef>
                <a:spcPts val="0"/>
              </a:spcBef>
              <a:spcAft>
                <a:spcPts val="0"/>
              </a:spcAft>
              <a:buNone/>
            </a:pPr>
            <a:r>
              <a:rPr lang="en-US" altLang="en-GB" sz="2000">
                <a:solidFill>
                  <a:srgbClr val="0D5DDF"/>
                </a:solidFill>
                <a:latin typeface="+mj-lt"/>
                <a:ea typeface="Montserrat" panose="00000500000000000000"/>
                <a:cs typeface="+mj-lt"/>
                <a:sym typeface="Montserrat" panose="00000500000000000000"/>
              </a:rPr>
              <a:t>6</a:t>
            </a:r>
            <a:r>
              <a:rPr lang="en-GB" sz="2000">
                <a:solidFill>
                  <a:srgbClr val="0D5DDF"/>
                </a:solidFill>
                <a:latin typeface="+mj-lt"/>
                <a:ea typeface="Montserrat" panose="00000500000000000000"/>
                <a:cs typeface="+mj-lt"/>
                <a:sym typeface="Montserrat" panose="00000500000000000000"/>
              </a:rPr>
              <a:t>. </a:t>
            </a:r>
            <a:r>
              <a:rPr lang="en-US" altLang="en-GB" sz="2000">
                <a:solidFill>
                  <a:srgbClr val="0D5DDF"/>
                </a:solidFill>
                <a:latin typeface="+mj-lt"/>
                <a:ea typeface="Montserrat" panose="00000500000000000000"/>
                <a:cs typeface="+mj-lt"/>
                <a:sym typeface="Montserrat" panose="00000500000000000000"/>
              </a:rPr>
              <a:t>Demo</a:t>
            </a:r>
            <a:endParaRPr lang="en-US" altLang="en-GB" sz="2000">
              <a:solidFill>
                <a:srgbClr val="0D5DDF"/>
              </a:solidFill>
              <a:latin typeface="+mj-lt"/>
              <a:ea typeface="Montserrat" panose="00000500000000000000"/>
              <a:cs typeface="+mj-lt"/>
              <a:sym typeface="Montserrat" panose="0000050000000000000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350"/>
        <p:cNvGrpSpPr/>
        <p:nvPr/>
      </p:nvGrpSpPr>
      <p:grpSpPr>
        <a:xfrm>
          <a:off x="0" y="0"/>
          <a:ext cx="0" cy="0"/>
          <a:chOff x="0" y="0"/>
          <a:chExt cx="0" cy="0"/>
        </a:xfrm>
      </p:grpSpPr>
      <p:pic>
        <p:nvPicPr>
          <p:cNvPr id="1351" name="Google Shape;1351;p63"/>
          <p:cNvPicPr preferRelativeResize="0"/>
          <p:nvPr/>
        </p:nvPicPr>
        <p:blipFill rotWithShape="1">
          <a:blip r:embed="rId1">
            <a:alphaModFix amt="4000"/>
          </a:blip>
          <a:srcRect b="34249"/>
          <a:stretch>
            <a:fillRect/>
          </a:stretch>
        </p:blipFill>
        <p:spPr>
          <a:xfrm>
            <a:off x="2172975" y="935635"/>
            <a:ext cx="4800300" cy="3774251"/>
          </a:xfrm>
          <a:prstGeom prst="rect">
            <a:avLst/>
          </a:prstGeom>
          <a:noFill/>
          <a:ln>
            <a:noFill/>
          </a:ln>
        </p:spPr>
      </p:pic>
      <p:sp>
        <p:nvSpPr>
          <p:cNvPr id="1352" name="Google Shape;1352;p63"/>
          <p:cNvSpPr txBox="1">
            <a:spLocks noGrp="1"/>
          </p:cNvSpPr>
          <p:nvPr>
            <p:ph type="title" idx="4294967295"/>
          </p:nvPr>
        </p:nvSpPr>
        <p:spPr>
          <a:xfrm>
            <a:off x="1541075" y="544300"/>
            <a:ext cx="6957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a:solidFill>
                  <a:srgbClr val="0D5DDF"/>
                </a:solidFill>
                <a:latin typeface="+mj-lt"/>
                <a:ea typeface="Montserrat" panose="00000500000000000000"/>
                <a:cs typeface="+mj-lt"/>
                <a:sym typeface="Montserrat" panose="00000500000000000000"/>
              </a:rPr>
              <a:t>5. Kết quả tái lập thực nghiệm</a:t>
            </a:r>
            <a:endParaRPr lang="en-US" sz="2000">
              <a:solidFill>
                <a:srgbClr val="0D5DDF"/>
              </a:solidFill>
              <a:latin typeface="+mj-lt"/>
              <a:ea typeface="Montserrat" panose="00000500000000000000"/>
              <a:cs typeface="+mj-lt"/>
              <a:sym typeface="Montserrat" panose="00000500000000000000"/>
            </a:endParaRPr>
          </a:p>
        </p:txBody>
      </p:sp>
      <p:sp>
        <p:nvSpPr>
          <p:cNvPr id="1353" name="Google Shape;1353;p63"/>
          <p:cNvSpPr txBox="1"/>
          <p:nvPr/>
        </p:nvSpPr>
        <p:spPr>
          <a:xfrm>
            <a:off x="2470950" y="1731150"/>
            <a:ext cx="81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Ubuntu" panose="020B0504030602030204"/>
              <a:ea typeface="Ubuntu" panose="020B0504030602030204"/>
              <a:cs typeface="Ubuntu" panose="020B0504030602030204"/>
              <a:sym typeface="Ubuntu" panose="020B0504030602030204"/>
            </a:endParaRPr>
          </a:p>
        </p:txBody>
      </p:sp>
      <p:sp>
        <p:nvSpPr>
          <p:cNvPr id="1355" name="Google Shape;1355;p63"/>
          <p:cNvSpPr/>
          <p:nvPr/>
        </p:nvSpPr>
        <p:spPr>
          <a:xfrm>
            <a:off x="345650" y="4708425"/>
            <a:ext cx="426900" cy="301500"/>
          </a:xfrm>
          <a:prstGeom prst="roundRect">
            <a:avLst>
              <a:gd name="adj" fmla="val 16667"/>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21</a:t>
            </a:r>
            <a:endParaRPr lang="en-US" altLang="en-GB"/>
          </a:p>
        </p:txBody>
      </p:sp>
      <p:sp>
        <p:nvSpPr>
          <p:cNvPr id="1356" name="Google Shape;1356;p63"/>
          <p:cNvSpPr txBox="1"/>
          <p:nvPr/>
        </p:nvSpPr>
        <p:spPr>
          <a:xfrm>
            <a:off x="6861400" y="813200"/>
            <a:ext cx="5895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p>
        </p:txBody>
      </p:sp>
      <p:sp>
        <p:nvSpPr>
          <p:cNvPr id="1345" name="Google Shape;1345;p62"/>
          <p:cNvSpPr txBox="1"/>
          <p:nvPr/>
        </p:nvSpPr>
        <p:spPr>
          <a:xfrm>
            <a:off x="575945" y="1496695"/>
            <a:ext cx="2867025" cy="2719705"/>
          </a:xfrm>
          <a:prstGeom prst="rect">
            <a:avLst/>
          </a:prstGeom>
          <a:noFill/>
          <a:ln>
            <a:noFill/>
          </a:ln>
        </p:spPr>
        <p:txBody>
          <a:bodyPr spcFirstLastPara="1" wrap="square" lIns="91425" tIns="91425" rIns="91425" bIns="91425" anchor="t" anchorCtr="0">
            <a:noAutofit/>
          </a:bodyPr>
          <a:lstStyle/>
          <a:p>
            <a:pPr marL="120650" lvl="0" indent="0" algn="l" rtl="0">
              <a:lnSpc>
                <a:spcPct val="150000"/>
              </a:lnSpc>
              <a:spcBef>
                <a:spcPts val="0"/>
              </a:spcBef>
              <a:spcAft>
                <a:spcPts val="0"/>
              </a:spcAft>
              <a:buSzPts val="1700"/>
              <a:buFont typeface="Montserrat" panose="00000500000000000000"/>
              <a:buNone/>
            </a:pPr>
            <a:r>
              <a:rPr lang="en-US" altLang="en-US" sz="1700" b="1" dirty="0">
                <a:solidFill>
                  <a:schemeClr val="accent1">
                    <a:lumMod val="75000"/>
                  </a:schemeClr>
                </a:solidFill>
                <a:latin typeface="+mj-lt"/>
                <a:ea typeface="Montserrat" panose="00000500000000000000"/>
                <a:cs typeface="+mj-lt"/>
                <a:sym typeface="Montserrat" panose="00000500000000000000"/>
              </a:rPr>
              <a:t>Sau khi Fine Tuned Clean accuracy t</a:t>
            </a:r>
            <a:r>
              <a:rPr lang="en-US" altLang="en-US" sz="1700" b="1" dirty="0">
                <a:solidFill>
                  <a:schemeClr val="accent1">
                    <a:lumMod val="75000"/>
                  </a:schemeClr>
                </a:solidFill>
                <a:latin typeface="+mj-lt"/>
                <a:ea typeface="Montserrat" panose="00000500000000000000"/>
                <a:cs typeface="+mj-lt"/>
                <a:sym typeface="Montserrat" panose="00000500000000000000"/>
              </a:rPr>
              <a:t>ă</a:t>
            </a:r>
            <a:r>
              <a:rPr lang="en-US" altLang="en-US" sz="1700" b="1" dirty="0">
                <a:solidFill>
                  <a:schemeClr val="accent1">
                    <a:lumMod val="75000"/>
                  </a:schemeClr>
                </a:solidFill>
                <a:latin typeface="+mj-lt"/>
                <a:ea typeface="Montserrat" panose="00000500000000000000"/>
                <a:cs typeface="+mj-lt"/>
                <a:sym typeface="Montserrat" panose="00000500000000000000"/>
              </a:rPr>
              <a:t>ng đáng kễ, robust accuracy c</a:t>
            </a:r>
            <a:r>
              <a:rPr lang="en-US" altLang="en-US" sz="1700" b="1" dirty="0">
                <a:solidFill>
                  <a:schemeClr val="accent1">
                    <a:lumMod val="75000"/>
                  </a:schemeClr>
                </a:solidFill>
                <a:latin typeface="+mj-lt"/>
                <a:ea typeface="Montserrat" panose="00000500000000000000"/>
                <a:cs typeface="+mj-lt"/>
                <a:sym typeface="Montserrat" panose="00000500000000000000"/>
              </a:rPr>
              <a:t>ũ</a:t>
            </a:r>
            <a:r>
              <a:rPr lang="en-US" altLang="en-US" sz="1700" b="1" dirty="0">
                <a:solidFill>
                  <a:schemeClr val="accent1">
                    <a:lumMod val="75000"/>
                  </a:schemeClr>
                </a:solidFill>
                <a:latin typeface="+mj-lt"/>
                <a:ea typeface="Montserrat" panose="00000500000000000000"/>
                <a:cs typeface="+mj-lt"/>
                <a:sym typeface="Montserrat" panose="00000500000000000000"/>
              </a:rPr>
              <a:t>ng cải thiện</a:t>
            </a:r>
            <a:endParaRPr lang="en-US" altLang="en-US" sz="1700" b="1" dirty="0">
              <a:solidFill>
                <a:schemeClr val="accent1">
                  <a:lumMod val="75000"/>
                </a:schemeClr>
              </a:solidFill>
              <a:latin typeface="+mj-lt"/>
              <a:ea typeface="Montserrat" panose="00000500000000000000"/>
              <a:cs typeface="+mj-lt"/>
              <a:sym typeface="Montserrat" panose="00000500000000000000"/>
            </a:endParaRPr>
          </a:p>
          <a:p>
            <a:pPr marL="120650" lvl="0" indent="0" algn="l" rtl="0">
              <a:lnSpc>
                <a:spcPct val="150000"/>
              </a:lnSpc>
              <a:spcBef>
                <a:spcPts val="0"/>
              </a:spcBef>
              <a:spcAft>
                <a:spcPts val="0"/>
              </a:spcAft>
              <a:buSzPts val="1700"/>
              <a:buFont typeface="Montserrat" panose="00000500000000000000"/>
              <a:buNone/>
            </a:pPr>
            <a:endParaRPr lang="en-US" altLang="en-US" sz="1700" b="1" dirty="0">
              <a:solidFill>
                <a:schemeClr val="accent1">
                  <a:lumMod val="75000"/>
                </a:schemeClr>
              </a:solidFill>
              <a:latin typeface="+mj-lt"/>
              <a:ea typeface="Montserrat" panose="00000500000000000000"/>
              <a:cs typeface="+mj-lt"/>
              <a:sym typeface="Montserrat" panose="00000500000000000000"/>
            </a:endParaRPr>
          </a:p>
        </p:txBody>
      </p:sp>
      <p:pic>
        <p:nvPicPr>
          <p:cNvPr id="2" name="Picture 1"/>
          <p:cNvPicPr>
            <a:picLocks noChangeAspect="1"/>
          </p:cNvPicPr>
          <p:nvPr/>
        </p:nvPicPr>
        <p:blipFill>
          <a:blip r:embed="rId2"/>
          <a:stretch>
            <a:fillRect/>
          </a:stretch>
        </p:blipFill>
        <p:spPr>
          <a:xfrm>
            <a:off x="3442970" y="1837690"/>
            <a:ext cx="4864100" cy="12700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350"/>
        <p:cNvGrpSpPr/>
        <p:nvPr/>
      </p:nvGrpSpPr>
      <p:grpSpPr>
        <a:xfrm>
          <a:off x="0" y="0"/>
          <a:ext cx="0" cy="0"/>
          <a:chOff x="0" y="0"/>
          <a:chExt cx="0" cy="0"/>
        </a:xfrm>
      </p:grpSpPr>
      <p:pic>
        <p:nvPicPr>
          <p:cNvPr id="1351" name="Google Shape;1351;p63"/>
          <p:cNvPicPr preferRelativeResize="0"/>
          <p:nvPr/>
        </p:nvPicPr>
        <p:blipFill rotWithShape="1">
          <a:blip r:embed="rId1">
            <a:alphaModFix amt="4000"/>
          </a:blip>
          <a:srcRect b="34249"/>
          <a:stretch>
            <a:fillRect/>
          </a:stretch>
        </p:blipFill>
        <p:spPr>
          <a:xfrm>
            <a:off x="2172975" y="935000"/>
            <a:ext cx="4800300" cy="3774251"/>
          </a:xfrm>
          <a:prstGeom prst="rect">
            <a:avLst/>
          </a:prstGeom>
          <a:noFill/>
          <a:ln>
            <a:noFill/>
          </a:ln>
        </p:spPr>
      </p:pic>
      <p:sp>
        <p:nvSpPr>
          <p:cNvPr id="1352" name="Google Shape;1352;p63"/>
          <p:cNvSpPr txBox="1">
            <a:spLocks noGrp="1"/>
          </p:cNvSpPr>
          <p:nvPr>
            <p:ph type="title" idx="4294967295"/>
          </p:nvPr>
        </p:nvSpPr>
        <p:spPr>
          <a:xfrm>
            <a:off x="1541075" y="544300"/>
            <a:ext cx="6957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a:solidFill>
                  <a:srgbClr val="0D5DDF"/>
                </a:solidFill>
                <a:latin typeface="+mj-lt"/>
                <a:ea typeface="Montserrat" panose="00000500000000000000"/>
                <a:cs typeface="+mj-lt"/>
                <a:sym typeface="Montserrat" panose="00000500000000000000"/>
              </a:rPr>
              <a:t>5. Kết quả tái lập thực nghiệm</a:t>
            </a:r>
            <a:endParaRPr lang="en-US" sz="2000">
              <a:solidFill>
                <a:srgbClr val="0D5DDF"/>
              </a:solidFill>
              <a:latin typeface="+mj-lt"/>
              <a:ea typeface="Montserrat" panose="00000500000000000000"/>
              <a:cs typeface="+mj-lt"/>
              <a:sym typeface="Montserrat" panose="00000500000000000000"/>
            </a:endParaRPr>
          </a:p>
        </p:txBody>
      </p:sp>
      <p:sp>
        <p:nvSpPr>
          <p:cNvPr id="1353" name="Google Shape;1353;p63"/>
          <p:cNvSpPr txBox="1"/>
          <p:nvPr/>
        </p:nvSpPr>
        <p:spPr>
          <a:xfrm>
            <a:off x="2470950" y="1731150"/>
            <a:ext cx="81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Ubuntu" panose="020B0504030602030204"/>
              <a:ea typeface="Ubuntu" panose="020B0504030602030204"/>
              <a:cs typeface="Ubuntu" panose="020B0504030602030204"/>
              <a:sym typeface="Ubuntu" panose="020B0504030602030204"/>
            </a:endParaRPr>
          </a:p>
        </p:txBody>
      </p:sp>
      <p:sp>
        <p:nvSpPr>
          <p:cNvPr id="1355" name="Google Shape;1355;p63"/>
          <p:cNvSpPr/>
          <p:nvPr/>
        </p:nvSpPr>
        <p:spPr>
          <a:xfrm>
            <a:off x="345650" y="4708425"/>
            <a:ext cx="426900" cy="301500"/>
          </a:xfrm>
          <a:prstGeom prst="roundRect">
            <a:avLst>
              <a:gd name="adj" fmla="val 16667"/>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22</a:t>
            </a:r>
            <a:endParaRPr lang="en-US" altLang="en-GB"/>
          </a:p>
        </p:txBody>
      </p:sp>
      <p:sp>
        <p:nvSpPr>
          <p:cNvPr id="1356" name="Google Shape;1356;p63"/>
          <p:cNvSpPr txBox="1"/>
          <p:nvPr/>
        </p:nvSpPr>
        <p:spPr>
          <a:xfrm>
            <a:off x="6861400" y="813200"/>
            <a:ext cx="5895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p>
        </p:txBody>
      </p:sp>
      <p:pic>
        <p:nvPicPr>
          <p:cNvPr id="3" name="Picture 2"/>
          <p:cNvPicPr>
            <a:picLocks noChangeAspect="1"/>
          </p:cNvPicPr>
          <p:nvPr/>
        </p:nvPicPr>
        <p:blipFill>
          <a:blip r:embed="rId2"/>
          <a:stretch>
            <a:fillRect/>
          </a:stretch>
        </p:blipFill>
        <p:spPr>
          <a:xfrm>
            <a:off x="1153795" y="1808480"/>
            <a:ext cx="6653530" cy="234696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483"/>
        <p:cNvGrpSpPr/>
        <p:nvPr/>
      </p:nvGrpSpPr>
      <p:grpSpPr>
        <a:xfrm>
          <a:off x="0" y="0"/>
          <a:ext cx="0" cy="0"/>
          <a:chOff x="0" y="0"/>
          <a:chExt cx="0" cy="0"/>
        </a:xfrm>
      </p:grpSpPr>
      <p:sp>
        <p:nvSpPr>
          <p:cNvPr id="1484" name="Google Shape;1484;p79"/>
          <p:cNvSpPr txBox="1">
            <a:spLocks noGrp="1"/>
          </p:cNvSpPr>
          <p:nvPr>
            <p:ph type="title" idx="4294967295"/>
          </p:nvPr>
        </p:nvSpPr>
        <p:spPr>
          <a:xfrm>
            <a:off x="1541075" y="544291"/>
            <a:ext cx="64869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000">
                <a:solidFill>
                  <a:srgbClr val="0D5DDF"/>
                </a:solidFill>
                <a:latin typeface="+mj-lt"/>
                <a:ea typeface="Montserrat" panose="00000500000000000000"/>
                <a:cs typeface="+mj-lt"/>
                <a:sym typeface="Montserrat" panose="00000500000000000000"/>
              </a:rPr>
              <a:t>6</a:t>
            </a:r>
            <a:r>
              <a:rPr lang="en-GB" sz="2000">
                <a:solidFill>
                  <a:srgbClr val="0D5DDF"/>
                </a:solidFill>
                <a:latin typeface="+mj-lt"/>
                <a:ea typeface="Montserrat" panose="00000500000000000000"/>
                <a:cs typeface="+mj-lt"/>
                <a:sym typeface="Montserrat" panose="00000500000000000000"/>
              </a:rPr>
              <a:t>. Demo</a:t>
            </a:r>
            <a:endParaRPr sz="2000">
              <a:solidFill>
                <a:srgbClr val="0D5DDF"/>
              </a:solidFill>
              <a:latin typeface="+mj-lt"/>
              <a:ea typeface="Montserrat" panose="00000500000000000000"/>
              <a:cs typeface="+mj-lt"/>
              <a:sym typeface="Montserrat" panose="00000500000000000000"/>
            </a:endParaRPr>
          </a:p>
        </p:txBody>
      </p:sp>
      <p:sp>
        <p:nvSpPr>
          <p:cNvPr id="1485" name="Google Shape;1485;p79"/>
          <p:cNvSpPr/>
          <p:nvPr/>
        </p:nvSpPr>
        <p:spPr>
          <a:xfrm>
            <a:off x="345650" y="4708425"/>
            <a:ext cx="426900" cy="301500"/>
          </a:xfrm>
          <a:prstGeom prst="roundRect">
            <a:avLst>
              <a:gd name="adj" fmla="val 16667"/>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23</a:t>
            </a:r>
            <a:endParaRPr lang="en-US" altLang="en-GB"/>
          </a:p>
        </p:txBody>
      </p:sp>
      <p:sp>
        <p:nvSpPr>
          <p:cNvPr id="1486" name="Google Shape;1486;p79"/>
          <p:cNvSpPr txBox="1"/>
          <p:nvPr/>
        </p:nvSpPr>
        <p:spPr>
          <a:xfrm>
            <a:off x="1061350" y="1250575"/>
            <a:ext cx="6099600" cy="431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endParaRPr sz="1600">
              <a:latin typeface="Montserrat" panose="00000500000000000000"/>
              <a:ea typeface="Montserrat" panose="00000500000000000000"/>
              <a:cs typeface="Montserrat" panose="00000500000000000000"/>
              <a:sym typeface="Montserrat" panose="00000500000000000000"/>
            </a:endParaRPr>
          </a:p>
        </p:txBody>
      </p:sp>
      <p:pic>
        <p:nvPicPr>
          <p:cNvPr id="2" name="Picture 1"/>
          <p:cNvPicPr>
            <a:picLocks noChangeAspect="1"/>
          </p:cNvPicPr>
          <p:nvPr/>
        </p:nvPicPr>
        <p:blipFill>
          <a:blip r:embed="rId1"/>
          <a:stretch>
            <a:fillRect/>
          </a:stretch>
        </p:blipFill>
        <p:spPr>
          <a:xfrm>
            <a:off x="2733675" y="1131570"/>
            <a:ext cx="3515935" cy="384048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490"/>
        <p:cNvGrpSpPr/>
        <p:nvPr/>
      </p:nvGrpSpPr>
      <p:grpSpPr>
        <a:xfrm>
          <a:off x="0" y="0"/>
          <a:ext cx="0" cy="0"/>
          <a:chOff x="0" y="0"/>
          <a:chExt cx="0" cy="0"/>
        </a:xfrm>
      </p:grpSpPr>
      <p:sp>
        <p:nvSpPr>
          <p:cNvPr id="1491" name="Google Shape;1491;p80"/>
          <p:cNvSpPr txBox="1">
            <a:spLocks noGrp="1"/>
          </p:cNvSpPr>
          <p:nvPr>
            <p:ph type="title" idx="4294967295"/>
          </p:nvPr>
        </p:nvSpPr>
        <p:spPr>
          <a:xfrm>
            <a:off x="1541075" y="544291"/>
            <a:ext cx="64869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000">
                <a:solidFill>
                  <a:srgbClr val="0D5DDF"/>
                </a:solidFill>
                <a:latin typeface="+mj-lt"/>
                <a:ea typeface="Montserrat" panose="00000500000000000000"/>
                <a:cs typeface="+mj-lt"/>
                <a:sym typeface="Montserrat" panose="00000500000000000000"/>
              </a:rPr>
              <a:t>7</a:t>
            </a:r>
            <a:r>
              <a:rPr lang="en-GB" sz="2000">
                <a:solidFill>
                  <a:srgbClr val="0D5DDF"/>
                </a:solidFill>
                <a:latin typeface="+mj-lt"/>
                <a:ea typeface="Montserrat" panose="00000500000000000000"/>
                <a:cs typeface="+mj-lt"/>
                <a:sym typeface="Montserrat" panose="00000500000000000000"/>
              </a:rPr>
              <a:t>. KẾT LUẬN</a:t>
            </a:r>
            <a:endParaRPr sz="2000">
              <a:solidFill>
                <a:srgbClr val="0D5DDF"/>
              </a:solidFill>
              <a:latin typeface="+mj-lt"/>
              <a:ea typeface="Montserrat" panose="00000500000000000000"/>
              <a:cs typeface="+mj-lt"/>
              <a:sym typeface="Montserrat" panose="00000500000000000000"/>
            </a:endParaRPr>
          </a:p>
        </p:txBody>
      </p:sp>
      <p:sp>
        <p:nvSpPr>
          <p:cNvPr id="1492" name="Google Shape;1492;p80"/>
          <p:cNvSpPr/>
          <p:nvPr/>
        </p:nvSpPr>
        <p:spPr>
          <a:xfrm>
            <a:off x="345650" y="4708425"/>
            <a:ext cx="426900" cy="301500"/>
          </a:xfrm>
          <a:prstGeom prst="roundRect">
            <a:avLst>
              <a:gd name="adj" fmla="val 16667"/>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24</a:t>
            </a:r>
            <a:endParaRPr lang="en-US" altLang="en-GB"/>
          </a:p>
        </p:txBody>
      </p:sp>
      <p:sp>
        <p:nvSpPr>
          <p:cNvPr id="1493" name="Google Shape;1493;p80"/>
          <p:cNvSpPr txBox="1"/>
          <p:nvPr/>
        </p:nvSpPr>
        <p:spPr>
          <a:xfrm>
            <a:off x="880375" y="1348365"/>
            <a:ext cx="7384200" cy="267462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US" altLang="en-US" sz="1800" b="1">
                <a:solidFill>
                  <a:schemeClr val="accent1">
                    <a:lumMod val="75000"/>
                  </a:schemeClr>
                </a:solidFill>
                <a:latin typeface="+mj-lt"/>
                <a:ea typeface="Montserrat" panose="00000500000000000000"/>
                <a:cs typeface="+mj-lt"/>
                <a:sym typeface="Montserrat" panose="00000500000000000000"/>
              </a:rPr>
              <a:t>- PMG-AFT là phương pháp fine-tuning adversarial hiệu quả cho CLIP.</a:t>
            </a:r>
            <a:endParaRPr lang="en-US" altLang="en-US" sz="1800" b="1">
              <a:solidFill>
                <a:schemeClr val="accent1">
                  <a:lumMod val="75000"/>
                </a:schemeClr>
              </a:solidFill>
              <a:latin typeface="+mj-lt"/>
              <a:ea typeface="Montserrat" panose="00000500000000000000"/>
              <a:cs typeface="+mj-lt"/>
              <a:sym typeface="Montserrat" panose="00000500000000000000"/>
            </a:endParaRPr>
          </a:p>
          <a:p>
            <a:pPr marL="0" lvl="0" indent="0" algn="just" rtl="0">
              <a:lnSpc>
                <a:spcPct val="150000"/>
              </a:lnSpc>
              <a:spcBef>
                <a:spcPts val="0"/>
              </a:spcBef>
              <a:spcAft>
                <a:spcPts val="0"/>
              </a:spcAft>
              <a:buNone/>
            </a:pPr>
            <a:r>
              <a:rPr lang="en-US" altLang="en-US" sz="1800" b="1">
                <a:solidFill>
                  <a:schemeClr val="accent1">
                    <a:lumMod val="75000"/>
                  </a:schemeClr>
                </a:solidFill>
                <a:latin typeface="+mj-lt"/>
                <a:ea typeface="Montserrat" panose="00000500000000000000"/>
                <a:cs typeface="+mj-lt"/>
                <a:sym typeface="Montserrat" panose="00000500000000000000"/>
              </a:rPr>
              <a:t>- Sử dụng mô hình gốc làm hướng dẫn, PMG-AFT giúp CLIP vừa trở nên robust hơn với adversarial attacks, vừa giữ được khả năng tổng quát hóa zero-shot vốn có.</a:t>
            </a:r>
            <a:endParaRPr lang="en-US" altLang="en-US" sz="1800" b="1">
              <a:solidFill>
                <a:schemeClr val="accent1">
                  <a:lumMod val="75000"/>
                </a:schemeClr>
              </a:solidFill>
              <a:latin typeface="+mj-lt"/>
              <a:ea typeface="Montserrat" panose="00000500000000000000"/>
              <a:cs typeface="+mj-lt"/>
              <a:sym typeface="Montserrat" panose="00000500000000000000"/>
            </a:endParaRPr>
          </a:p>
          <a:p>
            <a:pPr marL="0" lvl="0" indent="0" algn="just" rtl="0">
              <a:lnSpc>
                <a:spcPct val="150000"/>
              </a:lnSpc>
              <a:spcBef>
                <a:spcPts val="0"/>
              </a:spcBef>
              <a:spcAft>
                <a:spcPts val="0"/>
              </a:spcAft>
              <a:buNone/>
            </a:pPr>
            <a:r>
              <a:rPr lang="en-US" altLang="en-US" sz="1800" b="1">
                <a:solidFill>
                  <a:schemeClr val="accent1">
                    <a:lumMod val="75000"/>
                  </a:schemeClr>
                </a:solidFill>
                <a:latin typeface="+mj-lt"/>
                <a:ea typeface="Montserrat" panose="00000500000000000000"/>
                <a:cs typeface="+mj-lt"/>
                <a:sym typeface="Montserrat" panose="00000500000000000000"/>
              </a:rPr>
              <a:t>- Cải thiện cả robustness lẫn clean accuracy.</a:t>
            </a:r>
            <a:endParaRPr lang="en-US" altLang="en-US" sz="1800" b="1">
              <a:solidFill>
                <a:schemeClr val="accent1">
                  <a:lumMod val="75000"/>
                </a:schemeClr>
              </a:solidFill>
              <a:latin typeface="+mj-lt"/>
              <a:ea typeface="Montserrat" panose="00000500000000000000"/>
              <a:cs typeface="+mj-lt"/>
              <a:sym typeface="Montserrat" panose="0000050000000000000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2"/>
            <p:custDataLst>
              <p:tags r:id="rId1"/>
            </p:custDataLst>
          </p:nvPr>
        </p:nvSpPr>
        <p:spPr>
          <a:xfrm>
            <a:off x="3074670" y="1779905"/>
            <a:ext cx="5774055" cy="1383665"/>
          </a:xfrm>
        </p:spPr>
        <p:txBody>
          <a:bodyPr>
            <a:normAutofit fontScale="90000"/>
          </a:bodyPr>
          <a:lstStyle/>
          <a:p>
            <a:r>
              <a:rPr lang="en-GB">
                <a:solidFill>
                  <a:schemeClr val="bg2">
                    <a:lumMod val="50000"/>
                  </a:schemeClr>
                </a:solidFill>
                <a:latin typeface="Arial" panose="020B0604020202020204" pitchFamily="34" charset="0"/>
                <a:ea typeface="Montserrat" panose="00000500000000000000"/>
                <a:cs typeface="Arial" panose="020B0604020202020204" pitchFamily="34" charset="0"/>
                <a:sym typeface="Montserrat" panose="00000500000000000000"/>
              </a:rPr>
              <a:t>CẢM ƠN THẦY</a:t>
            </a:r>
            <a:r>
              <a:rPr altLang="en-GB">
                <a:solidFill>
                  <a:schemeClr val="bg2">
                    <a:lumMod val="50000"/>
                  </a:schemeClr>
                </a:solidFill>
                <a:latin typeface="Arial" panose="020B0604020202020204" pitchFamily="34" charset="0"/>
                <a:ea typeface="Montserrat" panose="00000500000000000000"/>
                <a:cs typeface="Arial" panose="020B0604020202020204" pitchFamily="34" charset="0"/>
                <a:sym typeface="Montserrat" panose="00000500000000000000"/>
              </a:rPr>
              <a:t> </a:t>
            </a:r>
            <a:br>
              <a:rPr altLang="en-GB">
                <a:solidFill>
                  <a:schemeClr val="bg2">
                    <a:lumMod val="50000"/>
                  </a:schemeClr>
                </a:solidFill>
                <a:latin typeface="Arial" panose="020B0604020202020204" pitchFamily="34" charset="0"/>
                <a:ea typeface="Montserrat" panose="00000500000000000000"/>
                <a:cs typeface="Arial" panose="020B0604020202020204" pitchFamily="34" charset="0"/>
                <a:sym typeface="Montserrat" panose="00000500000000000000"/>
              </a:rPr>
            </a:br>
            <a:r>
              <a:rPr lang="en-GB">
                <a:solidFill>
                  <a:schemeClr val="bg2">
                    <a:lumMod val="50000"/>
                  </a:schemeClr>
                </a:solidFill>
                <a:latin typeface="Arial" panose="020B0604020202020204" pitchFamily="34" charset="0"/>
                <a:ea typeface="Montserrat" panose="00000500000000000000"/>
                <a:cs typeface="Arial" panose="020B0604020202020204" pitchFamily="34" charset="0"/>
                <a:sym typeface="Montserrat" panose="00000500000000000000"/>
              </a:rPr>
              <a:t>VÀ</a:t>
            </a:r>
            <a:r>
              <a:rPr altLang="en-GB">
                <a:solidFill>
                  <a:schemeClr val="bg2">
                    <a:lumMod val="50000"/>
                  </a:schemeClr>
                </a:solidFill>
                <a:latin typeface="Arial" panose="020B0604020202020204" pitchFamily="34" charset="0"/>
                <a:ea typeface="Montserrat" panose="00000500000000000000"/>
                <a:cs typeface="Arial" panose="020B0604020202020204" pitchFamily="34" charset="0"/>
                <a:sym typeface="Montserrat" panose="00000500000000000000"/>
              </a:rPr>
              <a:t> MỌI NGƯỜI</a:t>
            </a:r>
            <a:r>
              <a:rPr lang="en-GB">
                <a:solidFill>
                  <a:schemeClr val="bg2">
                    <a:lumMod val="50000"/>
                  </a:schemeClr>
                </a:solidFill>
                <a:latin typeface="Arial" panose="020B0604020202020204" pitchFamily="34" charset="0"/>
                <a:ea typeface="Montserrat" panose="00000500000000000000"/>
                <a:cs typeface="Arial" panose="020B0604020202020204" pitchFamily="34" charset="0"/>
                <a:sym typeface="Montserrat" panose="00000500000000000000"/>
              </a:rPr>
              <a:t> ĐÃ LẮNG NGHE</a:t>
            </a:r>
            <a:r>
              <a:rPr altLang="en-GB">
                <a:solidFill>
                  <a:schemeClr val="bg2">
                    <a:lumMod val="50000"/>
                  </a:schemeClr>
                </a:solidFill>
                <a:latin typeface="Arial" panose="020B0604020202020204" pitchFamily="34" charset="0"/>
                <a:ea typeface="Montserrat" panose="00000500000000000000"/>
                <a:cs typeface="Arial" panose="020B0604020202020204" pitchFamily="34" charset="0"/>
                <a:sym typeface="Montserrat" panose="00000500000000000000"/>
              </a:rPr>
              <a:t> </a:t>
            </a:r>
            <a:r>
              <a:rPr lang="en-GB">
                <a:solidFill>
                  <a:schemeClr val="bg2">
                    <a:lumMod val="50000"/>
                  </a:schemeClr>
                </a:solidFill>
                <a:latin typeface="Arial" panose="020B0604020202020204" pitchFamily="34" charset="0"/>
                <a:ea typeface="Montserrat" panose="00000500000000000000"/>
                <a:cs typeface="Arial" panose="020B0604020202020204" pitchFamily="34" charset="0"/>
                <a:sym typeface="Montserrat" panose="00000500000000000000"/>
              </a:rPr>
              <a:t>PHẦN TRÌNH BÀY</a:t>
            </a:r>
            <a:endParaRPr lang="en-GB">
              <a:solidFill>
                <a:schemeClr val="bg2">
                  <a:lumMod val="50000"/>
                </a:schemeClr>
              </a:solidFill>
              <a:latin typeface="Arial" panose="020B0604020202020204" pitchFamily="34" charset="0"/>
              <a:ea typeface="Montserrat" panose="00000500000000000000"/>
              <a:cs typeface="Arial" panose="020B0604020202020204" pitchFamily="34" charset="0"/>
              <a:sym typeface="Montserrat" panose="00000500000000000000"/>
            </a:endParaRPr>
          </a:p>
        </p:txBody>
      </p:sp>
      <p:pic>
        <p:nvPicPr>
          <p:cNvPr id="1306" name="Google Shape;1306;p58"/>
          <p:cNvPicPr preferRelativeResize="0"/>
          <p:nvPr/>
        </p:nvPicPr>
        <p:blipFill rotWithShape="1">
          <a:blip r:embed="rId2"/>
          <a:srcRect b="34249"/>
          <a:stretch>
            <a:fillRect/>
          </a:stretch>
        </p:blipFill>
        <p:spPr>
          <a:xfrm>
            <a:off x="790075" y="199160"/>
            <a:ext cx="853776" cy="671275"/>
          </a:xfrm>
          <a:prstGeom prst="rect">
            <a:avLst/>
          </a:prstGeom>
          <a:noFill/>
          <a:ln>
            <a:noFill/>
          </a:ln>
        </p:spPr>
      </p:pic>
      <p:sp>
        <p:nvSpPr>
          <p:cNvPr id="1321" name="Google Shape;1321;p59"/>
          <p:cNvSpPr/>
          <p:nvPr/>
        </p:nvSpPr>
        <p:spPr>
          <a:xfrm>
            <a:off x="345650" y="4708425"/>
            <a:ext cx="426900" cy="301500"/>
          </a:xfrm>
          <a:prstGeom prst="roundRect">
            <a:avLst>
              <a:gd name="adj" fmla="val 16667"/>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25</a:t>
            </a:r>
            <a:endParaRPr lang="en-US" altLang="en-GB"/>
          </a:p>
        </p:txBody>
      </p:sp>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326"/>
        <p:cNvGrpSpPr/>
        <p:nvPr/>
      </p:nvGrpSpPr>
      <p:grpSpPr>
        <a:xfrm>
          <a:off x="0" y="0"/>
          <a:ext cx="0" cy="0"/>
          <a:chOff x="0" y="0"/>
          <a:chExt cx="0" cy="0"/>
        </a:xfrm>
      </p:grpSpPr>
      <p:pic>
        <p:nvPicPr>
          <p:cNvPr id="1327" name="Google Shape;1327;p60"/>
          <p:cNvPicPr preferRelativeResize="0"/>
          <p:nvPr/>
        </p:nvPicPr>
        <p:blipFill rotWithShape="1">
          <a:blip r:embed="rId1">
            <a:alphaModFix amt="2000"/>
          </a:blip>
          <a:srcRect b="34249"/>
          <a:stretch>
            <a:fillRect/>
          </a:stretch>
        </p:blipFill>
        <p:spPr>
          <a:xfrm>
            <a:off x="2172975" y="935000"/>
            <a:ext cx="4800300" cy="3774251"/>
          </a:xfrm>
          <a:prstGeom prst="rect">
            <a:avLst/>
          </a:prstGeom>
          <a:noFill/>
          <a:ln>
            <a:noFill/>
          </a:ln>
        </p:spPr>
      </p:pic>
      <p:sp>
        <p:nvSpPr>
          <p:cNvPr id="1328" name="Google Shape;1328;p60"/>
          <p:cNvSpPr txBox="1">
            <a:spLocks noGrp="1"/>
          </p:cNvSpPr>
          <p:nvPr>
            <p:ph type="title"/>
          </p:nvPr>
        </p:nvSpPr>
        <p:spPr>
          <a:xfrm>
            <a:off x="1541075" y="544300"/>
            <a:ext cx="6795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a:solidFill>
                  <a:srgbClr val="0D5DDF"/>
                </a:solidFill>
                <a:latin typeface="+mj-lt"/>
                <a:ea typeface="Montserrat" panose="00000500000000000000"/>
                <a:cs typeface="+mj-lt"/>
                <a:sym typeface="Montserrat" panose="00000500000000000000"/>
              </a:rPr>
              <a:t>1. T</a:t>
            </a:r>
            <a:r>
              <a:rPr lang="en-US" altLang="en-GB" sz="2000">
                <a:solidFill>
                  <a:srgbClr val="0D5DDF"/>
                </a:solidFill>
                <a:latin typeface="+mj-lt"/>
                <a:ea typeface="Montserrat" panose="00000500000000000000"/>
                <a:cs typeface="+mj-lt"/>
                <a:sym typeface="Montserrat" panose="00000500000000000000"/>
              </a:rPr>
              <a:t>óm tắt</a:t>
            </a:r>
            <a:endParaRPr lang="en-US" altLang="en-GB" sz="2000">
              <a:solidFill>
                <a:srgbClr val="0D5DDF"/>
              </a:solidFill>
              <a:latin typeface="+mj-lt"/>
              <a:ea typeface="Montserrat" panose="00000500000000000000"/>
              <a:cs typeface="+mj-lt"/>
              <a:sym typeface="Montserrat" panose="00000500000000000000"/>
            </a:endParaRPr>
          </a:p>
        </p:txBody>
      </p:sp>
      <p:sp>
        <p:nvSpPr>
          <p:cNvPr id="1329" name="Google Shape;1329;p60"/>
          <p:cNvSpPr txBox="1"/>
          <p:nvPr/>
        </p:nvSpPr>
        <p:spPr>
          <a:xfrm>
            <a:off x="773035" y="1059330"/>
            <a:ext cx="7598100" cy="1846629"/>
          </a:xfrm>
          <a:prstGeom prst="rect">
            <a:avLst/>
          </a:prstGeom>
          <a:noFill/>
          <a:ln>
            <a:noFill/>
          </a:ln>
        </p:spPr>
        <p:txBody>
          <a:bodyPr spcFirstLastPara="1" wrap="square" lIns="91425" tIns="91425" rIns="91425" bIns="91425" anchor="t" anchorCtr="0">
            <a:spAutoFit/>
          </a:bodyPr>
          <a:lstStyle/>
          <a:p>
            <a:pPr marL="114300" lvl="0" indent="0" algn="just" rtl="0">
              <a:lnSpc>
                <a:spcPct val="150000"/>
              </a:lnSpc>
              <a:spcBef>
                <a:spcPts val="0"/>
              </a:spcBef>
              <a:spcAft>
                <a:spcPts val="0"/>
              </a:spcAft>
              <a:buSzPts val="1800"/>
              <a:buFont typeface="Montserrat" panose="00000500000000000000"/>
              <a:buNone/>
            </a:pPr>
            <a:r>
              <a:rPr lang="vi-VN" altLang="en-US" sz="1800" b="1" dirty="0">
                <a:solidFill>
                  <a:schemeClr val="accent1">
                    <a:lumMod val="75000"/>
                  </a:schemeClr>
                </a:solidFill>
                <a:latin typeface="+mj-lt"/>
                <a:ea typeface="Montserrat" panose="00000500000000000000"/>
                <a:cs typeface="+mj-lt"/>
                <a:sym typeface="Montserrat" panose="00000500000000000000"/>
              </a:rPr>
              <a:t>- CLIP có khả năng zero-shot rất mạnh</a:t>
            </a:r>
            <a:endParaRPr lang="vi-VN" altLang="en-US" sz="1800" b="1" dirty="0">
              <a:solidFill>
                <a:schemeClr val="accent1">
                  <a:lumMod val="75000"/>
                </a:schemeClr>
              </a:solidFill>
              <a:latin typeface="+mj-lt"/>
              <a:ea typeface="Montserrat" panose="00000500000000000000"/>
              <a:cs typeface="+mj-lt"/>
              <a:sym typeface="Montserrat" panose="00000500000000000000"/>
            </a:endParaRPr>
          </a:p>
          <a:p>
            <a:pPr marL="114300" lvl="0" indent="0" algn="just" rtl="0">
              <a:lnSpc>
                <a:spcPct val="150000"/>
              </a:lnSpc>
              <a:spcBef>
                <a:spcPts val="0"/>
              </a:spcBef>
              <a:spcAft>
                <a:spcPts val="0"/>
              </a:spcAft>
              <a:buSzPts val="1800"/>
              <a:buFont typeface="Montserrat" panose="00000500000000000000"/>
              <a:buNone/>
            </a:pPr>
            <a:r>
              <a:rPr lang="vi-VN" altLang="en-US" sz="1800" b="1" dirty="0">
                <a:solidFill>
                  <a:schemeClr val="accent1">
                    <a:lumMod val="75000"/>
                  </a:schemeClr>
                </a:solidFill>
                <a:latin typeface="+mj-lt"/>
                <a:ea typeface="Montserrat" panose="00000500000000000000"/>
                <a:cs typeface="+mj-lt"/>
                <a:sym typeface="Montserrat" panose="00000500000000000000"/>
              </a:rPr>
              <a:t>- Nhưng rất dễ bị adversarial attacks</a:t>
            </a:r>
            <a:endParaRPr lang="vi-VN" altLang="en-US" sz="1800" b="1" dirty="0">
              <a:solidFill>
                <a:schemeClr val="accent1">
                  <a:lumMod val="75000"/>
                </a:schemeClr>
              </a:solidFill>
              <a:latin typeface="+mj-lt"/>
              <a:ea typeface="Montserrat" panose="00000500000000000000"/>
              <a:cs typeface="+mj-lt"/>
              <a:sym typeface="Montserrat" panose="00000500000000000000"/>
            </a:endParaRPr>
          </a:p>
          <a:p>
            <a:pPr marL="114300" lvl="0" indent="0" algn="just" rtl="0">
              <a:lnSpc>
                <a:spcPct val="150000"/>
              </a:lnSpc>
              <a:spcBef>
                <a:spcPts val="0"/>
              </a:spcBef>
              <a:spcAft>
                <a:spcPts val="0"/>
              </a:spcAft>
              <a:buSzPts val="1800"/>
              <a:buFont typeface="Montserrat" panose="00000500000000000000"/>
              <a:buNone/>
            </a:pPr>
            <a:r>
              <a:rPr lang="vi-VN" altLang="en-US" sz="1800" b="1" dirty="0">
                <a:solidFill>
                  <a:schemeClr val="accent1">
                    <a:lumMod val="75000"/>
                  </a:schemeClr>
                </a:solidFill>
                <a:latin typeface="+mj-lt"/>
                <a:ea typeface="Montserrat" panose="00000500000000000000"/>
                <a:cs typeface="+mj-lt"/>
                <a:sym typeface="Montserrat" panose="00000500000000000000"/>
              </a:rPr>
              <a:t>- Adversarial fine-tuning truyền thống làm mất zero-shot</a:t>
            </a:r>
            <a:endParaRPr lang="vi-VN" altLang="en-US" sz="1800" b="1" dirty="0">
              <a:solidFill>
                <a:schemeClr val="accent1">
                  <a:lumMod val="75000"/>
                </a:schemeClr>
              </a:solidFill>
              <a:latin typeface="+mj-lt"/>
              <a:ea typeface="Montserrat" panose="00000500000000000000"/>
              <a:cs typeface="+mj-lt"/>
              <a:sym typeface="Montserrat" panose="00000500000000000000"/>
            </a:endParaRPr>
          </a:p>
          <a:p>
            <a:pPr marL="114300" lvl="0" indent="0" algn="just" rtl="0">
              <a:lnSpc>
                <a:spcPct val="150000"/>
              </a:lnSpc>
              <a:spcBef>
                <a:spcPts val="0"/>
              </a:spcBef>
              <a:spcAft>
                <a:spcPts val="0"/>
              </a:spcAft>
              <a:buSzPts val="1800"/>
              <a:buFont typeface="Montserrat" panose="00000500000000000000"/>
              <a:buNone/>
            </a:pPr>
            <a:r>
              <a:rPr lang="vi-VN" altLang="en-US" sz="1800" b="1" dirty="0">
                <a:solidFill>
                  <a:schemeClr val="accent1">
                    <a:lumMod val="75000"/>
                  </a:schemeClr>
                </a:solidFill>
                <a:latin typeface="+mj-lt"/>
                <a:ea typeface="Montserrat" panose="00000500000000000000"/>
                <a:cs typeface="+mj-lt"/>
                <a:sym typeface="Montserrat" panose="00000500000000000000"/>
              </a:rPr>
              <a:t>⇒ Mục tiêu: tăng robustness nhưng vẫn giữ generalization</a:t>
            </a:r>
            <a:endParaRPr lang="en-US" altLang="en-US" sz="1800" b="1" dirty="0">
              <a:solidFill>
                <a:schemeClr val="accent1">
                  <a:lumMod val="75000"/>
                </a:schemeClr>
              </a:solidFill>
              <a:latin typeface="+mj-lt"/>
              <a:ea typeface="Montserrat" panose="00000500000000000000"/>
              <a:cs typeface="+mj-lt"/>
              <a:sym typeface="Montserrat" panose="00000500000000000000"/>
            </a:endParaRPr>
          </a:p>
        </p:txBody>
      </p:sp>
      <p:sp>
        <p:nvSpPr>
          <p:cNvPr id="1330" name="Google Shape;1330;p60"/>
          <p:cNvSpPr/>
          <p:nvPr/>
        </p:nvSpPr>
        <p:spPr>
          <a:xfrm>
            <a:off x="345650" y="4708425"/>
            <a:ext cx="426900" cy="301500"/>
          </a:xfrm>
          <a:prstGeom prst="roundRect">
            <a:avLst>
              <a:gd name="adj" fmla="val 16667"/>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3</a:t>
            </a:r>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334"/>
        <p:cNvGrpSpPr/>
        <p:nvPr/>
      </p:nvGrpSpPr>
      <p:grpSpPr>
        <a:xfrm>
          <a:off x="0" y="0"/>
          <a:ext cx="0" cy="0"/>
          <a:chOff x="0" y="0"/>
          <a:chExt cx="0" cy="0"/>
        </a:xfrm>
      </p:grpSpPr>
      <p:pic>
        <p:nvPicPr>
          <p:cNvPr id="1335" name="Google Shape;1335;p61"/>
          <p:cNvPicPr preferRelativeResize="0"/>
          <p:nvPr/>
        </p:nvPicPr>
        <p:blipFill rotWithShape="1">
          <a:blip r:embed="rId1">
            <a:alphaModFix amt="2000"/>
          </a:blip>
          <a:srcRect b="34249"/>
          <a:stretch>
            <a:fillRect/>
          </a:stretch>
        </p:blipFill>
        <p:spPr>
          <a:xfrm>
            <a:off x="2172975" y="935000"/>
            <a:ext cx="4800300" cy="3774251"/>
          </a:xfrm>
          <a:prstGeom prst="rect">
            <a:avLst/>
          </a:prstGeom>
          <a:noFill/>
          <a:ln>
            <a:noFill/>
          </a:ln>
        </p:spPr>
      </p:pic>
      <p:sp>
        <p:nvSpPr>
          <p:cNvPr id="1336" name="Google Shape;1336;p61"/>
          <p:cNvSpPr txBox="1">
            <a:spLocks noGrp="1"/>
          </p:cNvSpPr>
          <p:nvPr>
            <p:ph type="title"/>
          </p:nvPr>
        </p:nvSpPr>
        <p:spPr>
          <a:xfrm>
            <a:off x="1541075" y="544300"/>
            <a:ext cx="6795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000">
                <a:solidFill>
                  <a:srgbClr val="0D5DDF"/>
                </a:solidFill>
                <a:latin typeface="+mj-lt"/>
                <a:ea typeface="Montserrat" panose="00000500000000000000"/>
                <a:cs typeface="+mj-lt"/>
                <a:sym typeface="Montserrat" panose="00000500000000000000"/>
              </a:rPr>
              <a:t>2</a:t>
            </a:r>
            <a:r>
              <a:rPr lang="en-GB" sz="2000">
                <a:solidFill>
                  <a:srgbClr val="0D5DDF"/>
                </a:solidFill>
                <a:latin typeface="+mj-lt"/>
                <a:ea typeface="Montserrat" panose="00000500000000000000"/>
                <a:cs typeface="+mj-lt"/>
                <a:sym typeface="Montserrat" panose="00000500000000000000"/>
              </a:rPr>
              <a:t>. Tổng quan</a:t>
            </a:r>
            <a:endParaRPr sz="2000">
              <a:solidFill>
                <a:srgbClr val="0D5DDF"/>
              </a:solidFill>
              <a:latin typeface="+mj-lt"/>
              <a:ea typeface="Montserrat" panose="00000500000000000000"/>
              <a:cs typeface="+mj-lt"/>
              <a:sym typeface="Montserrat" panose="00000500000000000000"/>
            </a:endParaRPr>
          </a:p>
        </p:txBody>
      </p:sp>
      <p:sp>
        <p:nvSpPr>
          <p:cNvPr id="1337" name="Google Shape;1337;p61"/>
          <p:cNvSpPr txBox="1"/>
          <p:nvPr/>
        </p:nvSpPr>
        <p:spPr>
          <a:xfrm>
            <a:off x="827645" y="1131720"/>
            <a:ext cx="7598100" cy="2699385"/>
          </a:xfrm>
          <a:prstGeom prst="rect">
            <a:avLst/>
          </a:prstGeom>
          <a:noFill/>
          <a:ln>
            <a:noFill/>
          </a:ln>
        </p:spPr>
        <p:txBody>
          <a:bodyPr spcFirstLastPara="1" wrap="square" lIns="91425" tIns="91425" rIns="91425" bIns="91425" anchor="t" anchorCtr="0">
            <a:spAutoFit/>
          </a:bodyPr>
          <a:lstStyle/>
          <a:p>
            <a:pPr marL="114300" lvl="0" indent="0" algn="just" rtl="0">
              <a:lnSpc>
                <a:spcPct val="130000"/>
              </a:lnSpc>
              <a:spcBef>
                <a:spcPts val="0"/>
              </a:spcBef>
              <a:spcAft>
                <a:spcPts val="0"/>
              </a:spcAft>
              <a:buSzPts val="1800"/>
              <a:buFont typeface="Montserrat" panose="00000500000000000000"/>
              <a:buNone/>
            </a:pPr>
            <a:r>
              <a:rPr lang="en-US" altLang="en-US" sz="1800" b="1">
                <a:solidFill>
                  <a:schemeClr val="accent1">
                    <a:lumMod val="75000"/>
                  </a:schemeClr>
                </a:solidFill>
                <a:latin typeface="+mj-lt"/>
                <a:ea typeface="Montserrat" panose="00000500000000000000"/>
                <a:cs typeface="+mj-lt"/>
                <a:sym typeface="Montserrat" panose="00000500000000000000"/>
              </a:rPr>
              <a:t>- CLIP = Contrastive Language–Image Pre-training</a:t>
            </a:r>
            <a:endParaRPr lang="en-US" altLang="en-US" sz="1800" b="1">
              <a:solidFill>
                <a:schemeClr val="accent1">
                  <a:lumMod val="75000"/>
                </a:schemeClr>
              </a:solidFill>
              <a:latin typeface="+mj-lt"/>
              <a:ea typeface="Montserrat" panose="00000500000000000000"/>
              <a:cs typeface="+mj-lt"/>
              <a:sym typeface="Montserrat" panose="00000500000000000000"/>
            </a:endParaRPr>
          </a:p>
          <a:p>
            <a:pPr marL="114300" lvl="0" indent="0" algn="just" rtl="0">
              <a:lnSpc>
                <a:spcPct val="130000"/>
              </a:lnSpc>
              <a:spcBef>
                <a:spcPts val="0"/>
              </a:spcBef>
              <a:spcAft>
                <a:spcPts val="0"/>
              </a:spcAft>
              <a:buSzPts val="1800"/>
              <a:buFont typeface="Montserrat" panose="00000500000000000000"/>
              <a:buNone/>
            </a:pPr>
            <a:r>
              <a:rPr lang="en-US" altLang="en-US" sz="1800" b="1">
                <a:solidFill>
                  <a:schemeClr val="accent1">
                    <a:lumMod val="75000"/>
                  </a:schemeClr>
                </a:solidFill>
                <a:latin typeface="+mj-lt"/>
                <a:ea typeface="Montserrat" panose="00000500000000000000"/>
                <a:cs typeface="+mj-lt"/>
                <a:sym typeface="Montserrat" panose="00000500000000000000"/>
              </a:rPr>
              <a:t>- Kiến trúc: Hai encoder riêng cho ảnh và text</a:t>
            </a:r>
            <a:endParaRPr lang="en-US" altLang="en-US" sz="1800" b="1">
              <a:solidFill>
                <a:schemeClr val="accent1">
                  <a:lumMod val="75000"/>
                </a:schemeClr>
              </a:solidFill>
              <a:latin typeface="+mj-lt"/>
              <a:ea typeface="Montserrat" panose="00000500000000000000"/>
              <a:cs typeface="+mj-lt"/>
              <a:sym typeface="Montserrat" panose="00000500000000000000"/>
            </a:endParaRPr>
          </a:p>
          <a:p>
            <a:pPr marL="114300" lvl="0" indent="0" algn="just" rtl="0">
              <a:lnSpc>
                <a:spcPct val="130000"/>
              </a:lnSpc>
              <a:spcBef>
                <a:spcPts val="0"/>
              </a:spcBef>
              <a:spcAft>
                <a:spcPts val="0"/>
              </a:spcAft>
              <a:buSzPts val="1800"/>
              <a:buFont typeface="Montserrat" panose="00000500000000000000"/>
              <a:buNone/>
            </a:pPr>
            <a:r>
              <a:rPr lang="en-US" altLang="en-US" sz="1800" b="1">
                <a:solidFill>
                  <a:schemeClr val="accent1">
                    <a:lumMod val="75000"/>
                  </a:schemeClr>
                </a:solidFill>
                <a:latin typeface="+mj-lt"/>
                <a:ea typeface="Montserrat" panose="00000500000000000000"/>
                <a:cs typeface="+mj-lt"/>
                <a:sym typeface="Montserrat" panose="00000500000000000000"/>
              </a:rPr>
              <a:t>- Cơ chế hoạt động:</a:t>
            </a:r>
            <a:endParaRPr lang="en-US" altLang="en-US" sz="1800" b="1">
              <a:solidFill>
                <a:schemeClr val="accent1">
                  <a:lumMod val="75000"/>
                </a:schemeClr>
              </a:solidFill>
              <a:latin typeface="+mj-lt"/>
              <a:ea typeface="Montserrat" panose="00000500000000000000"/>
              <a:cs typeface="+mj-lt"/>
              <a:sym typeface="Montserrat" panose="00000500000000000000"/>
            </a:endParaRPr>
          </a:p>
          <a:p>
            <a:pPr marL="114300" lvl="0" indent="457200" algn="just" rtl="0">
              <a:lnSpc>
                <a:spcPct val="130000"/>
              </a:lnSpc>
              <a:spcBef>
                <a:spcPts val="0"/>
              </a:spcBef>
              <a:spcAft>
                <a:spcPts val="0"/>
              </a:spcAft>
              <a:buSzPts val="1800"/>
              <a:buFont typeface="Montserrat" panose="00000500000000000000"/>
              <a:buNone/>
            </a:pPr>
            <a:r>
              <a:rPr lang="en-US" altLang="en-US" sz="1800" b="1">
                <a:solidFill>
                  <a:schemeClr val="accent1">
                    <a:lumMod val="75000"/>
                  </a:schemeClr>
                </a:solidFill>
                <a:latin typeface="+mj-lt"/>
                <a:ea typeface="Montserrat" panose="00000500000000000000"/>
                <a:cs typeface="+mj-lt"/>
                <a:sym typeface="Montserrat" panose="00000500000000000000"/>
              </a:rPr>
              <a:t>Image encoder: Biến ảnh → embedding</a:t>
            </a:r>
            <a:endParaRPr lang="en-US" altLang="en-US" sz="1800" b="1">
              <a:solidFill>
                <a:schemeClr val="accent1">
                  <a:lumMod val="75000"/>
                </a:schemeClr>
              </a:solidFill>
              <a:latin typeface="+mj-lt"/>
              <a:ea typeface="Montserrat" panose="00000500000000000000"/>
              <a:cs typeface="+mj-lt"/>
              <a:sym typeface="Montserrat" panose="00000500000000000000"/>
            </a:endParaRPr>
          </a:p>
          <a:p>
            <a:pPr marL="114300" lvl="0" indent="457200" algn="just" rtl="0">
              <a:lnSpc>
                <a:spcPct val="130000"/>
              </a:lnSpc>
              <a:spcBef>
                <a:spcPts val="0"/>
              </a:spcBef>
              <a:spcAft>
                <a:spcPts val="0"/>
              </a:spcAft>
              <a:buSzPts val="1800"/>
              <a:buFont typeface="Montserrat" panose="00000500000000000000"/>
              <a:buNone/>
            </a:pPr>
            <a:r>
              <a:rPr lang="en-US" altLang="en-US" sz="1800" b="1">
                <a:solidFill>
                  <a:schemeClr val="accent1">
                    <a:lumMod val="75000"/>
                  </a:schemeClr>
                </a:solidFill>
                <a:latin typeface="+mj-lt"/>
                <a:ea typeface="Montserrat" panose="00000500000000000000"/>
                <a:cs typeface="+mj-lt"/>
                <a:sym typeface="Montserrat" panose="00000500000000000000"/>
              </a:rPr>
              <a:t>Text encoder: Biến mô tả → embedding</a:t>
            </a:r>
            <a:endParaRPr lang="en-US" altLang="en-US" sz="1800" b="1">
              <a:solidFill>
                <a:schemeClr val="accent1">
                  <a:lumMod val="75000"/>
                </a:schemeClr>
              </a:solidFill>
              <a:latin typeface="+mj-lt"/>
              <a:ea typeface="Montserrat" panose="00000500000000000000"/>
              <a:cs typeface="+mj-lt"/>
              <a:sym typeface="Montserrat" panose="00000500000000000000"/>
            </a:endParaRPr>
          </a:p>
          <a:p>
            <a:pPr marL="114300" lvl="0" indent="457200" algn="just" rtl="0">
              <a:lnSpc>
                <a:spcPct val="130000"/>
              </a:lnSpc>
              <a:spcBef>
                <a:spcPts val="0"/>
              </a:spcBef>
              <a:spcAft>
                <a:spcPts val="0"/>
              </a:spcAft>
              <a:buSzPts val="1800"/>
              <a:buFont typeface="Montserrat" panose="00000500000000000000"/>
              <a:buNone/>
            </a:pPr>
            <a:r>
              <a:rPr lang="en-US" altLang="en-US" sz="1800" b="1">
                <a:solidFill>
                  <a:schemeClr val="accent1">
                    <a:lumMod val="75000"/>
                  </a:schemeClr>
                </a:solidFill>
                <a:latin typeface="+mj-lt"/>
                <a:ea typeface="Montserrat" panose="00000500000000000000"/>
                <a:cs typeface="+mj-lt"/>
                <a:sym typeface="Montserrat" panose="00000500000000000000"/>
              </a:rPr>
              <a:t>So sánh similarity (cosine) để phân loại</a:t>
            </a:r>
            <a:endParaRPr lang="en-US" altLang="en-US" sz="1800" b="1">
              <a:solidFill>
                <a:schemeClr val="accent1">
                  <a:lumMod val="75000"/>
                </a:schemeClr>
              </a:solidFill>
              <a:latin typeface="+mj-lt"/>
              <a:ea typeface="Montserrat" panose="00000500000000000000"/>
              <a:cs typeface="+mj-lt"/>
              <a:sym typeface="Montserrat" panose="00000500000000000000"/>
            </a:endParaRPr>
          </a:p>
          <a:p>
            <a:pPr marL="114300" lvl="0" indent="0" algn="just" rtl="0">
              <a:lnSpc>
                <a:spcPct val="130000"/>
              </a:lnSpc>
              <a:spcBef>
                <a:spcPts val="0"/>
              </a:spcBef>
              <a:spcAft>
                <a:spcPts val="0"/>
              </a:spcAft>
              <a:buSzPts val="1800"/>
              <a:buFont typeface="Montserrat" panose="00000500000000000000"/>
              <a:buNone/>
            </a:pPr>
            <a:r>
              <a:rPr lang="en-US" sz="1800" b="1">
                <a:solidFill>
                  <a:schemeClr val="accent1">
                    <a:lumMod val="75000"/>
                  </a:schemeClr>
                </a:solidFill>
                <a:latin typeface="+mj-lt"/>
                <a:ea typeface="Montserrat" panose="00000500000000000000"/>
                <a:cs typeface="+mj-lt"/>
                <a:sym typeface="Montserrat" panose="00000500000000000000"/>
              </a:rPr>
              <a:t>- </a:t>
            </a:r>
            <a:r>
              <a:rPr lang="en-US" altLang="en-US" sz="1800" b="1">
                <a:solidFill>
                  <a:schemeClr val="accent1">
                    <a:lumMod val="75000"/>
                  </a:schemeClr>
                </a:solidFill>
                <a:latin typeface="+mj-lt"/>
                <a:ea typeface="Montserrat" panose="00000500000000000000"/>
                <a:cs typeface="+mj-lt"/>
                <a:sym typeface="Montserrat" panose="00000500000000000000"/>
              </a:rPr>
              <a:t>Ưu điểm: Zero-shot capability mạnh mẽ</a:t>
            </a:r>
            <a:endParaRPr lang="en-US" altLang="en-US" sz="1800" b="1">
              <a:solidFill>
                <a:schemeClr val="accent1">
                  <a:lumMod val="75000"/>
                </a:schemeClr>
              </a:solidFill>
              <a:latin typeface="+mj-lt"/>
              <a:ea typeface="Montserrat" panose="00000500000000000000"/>
              <a:cs typeface="+mj-lt"/>
              <a:sym typeface="Montserrat" panose="00000500000000000000"/>
            </a:endParaRPr>
          </a:p>
        </p:txBody>
      </p:sp>
      <p:sp>
        <p:nvSpPr>
          <p:cNvPr id="1338" name="Google Shape;1338;p61"/>
          <p:cNvSpPr/>
          <p:nvPr/>
        </p:nvSpPr>
        <p:spPr>
          <a:xfrm>
            <a:off x="345650" y="4708425"/>
            <a:ext cx="426900" cy="301500"/>
          </a:xfrm>
          <a:prstGeom prst="roundRect">
            <a:avLst>
              <a:gd name="adj" fmla="val 16667"/>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4</a:t>
            </a:r>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334"/>
        <p:cNvGrpSpPr/>
        <p:nvPr/>
      </p:nvGrpSpPr>
      <p:grpSpPr>
        <a:xfrm>
          <a:off x="0" y="0"/>
          <a:ext cx="0" cy="0"/>
          <a:chOff x="0" y="0"/>
          <a:chExt cx="0" cy="0"/>
        </a:xfrm>
      </p:grpSpPr>
      <p:pic>
        <p:nvPicPr>
          <p:cNvPr id="1335" name="Google Shape;1335;p61"/>
          <p:cNvPicPr preferRelativeResize="0"/>
          <p:nvPr/>
        </p:nvPicPr>
        <p:blipFill rotWithShape="1">
          <a:blip r:embed="rId1">
            <a:alphaModFix amt="2000"/>
          </a:blip>
          <a:srcRect b="34249"/>
          <a:stretch>
            <a:fillRect/>
          </a:stretch>
        </p:blipFill>
        <p:spPr>
          <a:xfrm>
            <a:off x="2172975" y="935000"/>
            <a:ext cx="4800300" cy="3774251"/>
          </a:xfrm>
          <a:prstGeom prst="rect">
            <a:avLst/>
          </a:prstGeom>
          <a:noFill/>
          <a:ln>
            <a:noFill/>
          </a:ln>
        </p:spPr>
      </p:pic>
      <p:sp>
        <p:nvSpPr>
          <p:cNvPr id="1336" name="Google Shape;1336;p61"/>
          <p:cNvSpPr txBox="1">
            <a:spLocks noGrp="1"/>
          </p:cNvSpPr>
          <p:nvPr>
            <p:ph type="title"/>
          </p:nvPr>
        </p:nvSpPr>
        <p:spPr>
          <a:xfrm>
            <a:off x="1541075" y="544300"/>
            <a:ext cx="6795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000">
                <a:solidFill>
                  <a:srgbClr val="0D5DDF"/>
                </a:solidFill>
                <a:latin typeface="+mj-lt"/>
                <a:ea typeface="Montserrat" panose="00000500000000000000"/>
                <a:cs typeface="+mj-lt"/>
                <a:sym typeface="Montserrat" panose="00000500000000000000"/>
              </a:rPr>
              <a:t>2</a:t>
            </a:r>
            <a:r>
              <a:rPr lang="en-GB" sz="2000">
                <a:solidFill>
                  <a:srgbClr val="0D5DDF"/>
                </a:solidFill>
                <a:latin typeface="+mj-lt"/>
                <a:ea typeface="Montserrat" panose="00000500000000000000"/>
                <a:cs typeface="+mj-lt"/>
                <a:sym typeface="Montserrat" panose="00000500000000000000"/>
              </a:rPr>
              <a:t>. Tổng quan</a:t>
            </a:r>
            <a:endParaRPr sz="2000">
              <a:solidFill>
                <a:srgbClr val="0D5DDF"/>
              </a:solidFill>
              <a:latin typeface="+mj-lt"/>
              <a:ea typeface="Montserrat" panose="00000500000000000000"/>
              <a:cs typeface="+mj-lt"/>
              <a:sym typeface="Montserrat" panose="00000500000000000000"/>
            </a:endParaRPr>
          </a:p>
        </p:txBody>
      </p:sp>
      <p:sp>
        <p:nvSpPr>
          <p:cNvPr id="1337" name="Google Shape;1337;p61"/>
          <p:cNvSpPr txBox="1"/>
          <p:nvPr/>
        </p:nvSpPr>
        <p:spPr>
          <a:xfrm>
            <a:off x="827405" y="3291840"/>
            <a:ext cx="7563485" cy="1779905"/>
          </a:xfrm>
          <a:prstGeom prst="rect">
            <a:avLst/>
          </a:prstGeom>
          <a:noFill/>
          <a:ln>
            <a:noFill/>
          </a:ln>
        </p:spPr>
        <p:txBody>
          <a:bodyPr spcFirstLastPara="1" wrap="square" lIns="91425" tIns="91425" rIns="91425" bIns="91425" anchor="t" anchorCtr="0">
            <a:noAutofit/>
          </a:bodyPr>
          <a:lstStyle/>
          <a:p>
            <a:pPr marL="114300" lvl="0" indent="0" algn="just" rtl="0">
              <a:lnSpc>
                <a:spcPct val="130000"/>
              </a:lnSpc>
              <a:spcBef>
                <a:spcPts val="0"/>
              </a:spcBef>
              <a:spcAft>
                <a:spcPts val="0"/>
              </a:spcAft>
              <a:buSzPts val="1800"/>
              <a:buFont typeface="Montserrat" panose="00000500000000000000"/>
              <a:buNone/>
            </a:pPr>
            <a:r>
              <a:rPr lang="en-US" altLang="en-US" sz="1800" b="1">
                <a:solidFill>
                  <a:schemeClr val="accent1">
                    <a:lumMod val="75000"/>
                  </a:schemeClr>
                </a:solidFill>
                <a:latin typeface="+mj-lt"/>
                <a:ea typeface="Montserrat" panose="00000500000000000000"/>
                <a:cs typeface="+mj-lt"/>
                <a:sym typeface="Montserrat" panose="00000500000000000000"/>
              </a:rPr>
              <a:t>- Adversarial attack là kỹ thuật đánh lừa mô hình học máy</a:t>
            </a:r>
            <a:endParaRPr lang="en-US" altLang="en-US" sz="1800" b="1">
              <a:solidFill>
                <a:schemeClr val="accent1">
                  <a:lumMod val="75000"/>
                </a:schemeClr>
              </a:solidFill>
              <a:latin typeface="+mj-lt"/>
              <a:ea typeface="Montserrat" panose="00000500000000000000"/>
              <a:cs typeface="+mj-lt"/>
              <a:sym typeface="Montserrat" panose="00000500000000000000"/>
            </a:endParaRPr>
          </a:p>
          <a:p>
            <a:pPr marL="114300" lvl="0" indent="0" algn="just" rtl="0">
              <a:lnSpc>
                <a:spcPct val="130000"/>
              </a:lnSpc>
              <a:spcBef>
                <a:spcPts val="0"/>
              </a:spcBef>
              <a:spcAft>
                <a:spcPts val="0"/>
              </a:spcAft>
              <a:buSzPts val="1800"/>
              <a:buFont typeface="Montserrat" panose="00000500000000000000"/>
              <a:buNone/>
            </a:pPr>
            <a:r>
              <a:rPr lang="en-US" altLang="en-US" sz="1800" b="1">
                <a:solidFill>
                  <a:schemeClr val="accent1">
                    <a:lumMod val="75000"/>
                  </a:schemeClr>
                </a:solidFill>
                <a:latin typeface="+mj-lt"/>
                <a:ea typeface="Montserrat" panose="00000500000000000000"/>
                <a:cs typeface="+mj-lt"/>
                <a:sym typeface="Montserrat" panose="00000500000000000000"/>
              </a:rPr>
              <a:t>- Thêm nhiễu ε thường rất nhỏ (1/255, 2/255) vào dữ liệu đầu vào</a:t>
            </a:r>
            <a:endParaRPr lang="en-US" altLang="en-US" sz="1800" b="1">
              <a:solidFill>
                <a:schemeClr val="accent1">
                  <a:lumMod val="75000"/>
                </a:schemeClr>
              </a:solidFill>
              <a:latin typeface="+mj-lt"/>
              <a:ea typeface="Montserrat" panose="00000500000000000000"/>
              <a:cs typeface="+mj-lt"/>
              <a:sym typeface="Montserrat" panose="00000500000000000000"/>
            </a:endParaRPr>
          </a:p>
          <a:p>
            <a:pPr marL="114300" lvl="0" indent="0" algn="just" rtl="0">
              <a:lnSpc>
                <a:spcPct val="130000"/>
              </a:lnSpc>
              <a:spcBef>
                <a:spcPts val="0"/>
              </a:spcBef>
              <a:spcAft>
                <a:spcPts val="0"/>
              </a:spcAft>
              <a:buSzPts val="1800"/>
              <a:buFont typeface="Montserrat" panose="00000500000000000000"/>
              <a:buNone/>
            </a:pPr>
            <a:r>
              <a:rPr lang="en-US" altLang="en-US" sz="1800" b="1">
                <a:solidFill>
                  <a:schemeClr val="accent1">
                    <a:lumMod val="75000"/>
                  </a:schemeClr>
                </a:solidFill>
                <a:latin typeface="+mj-lt"/>
                <a:ea typeface="Montserrat" panose="00000500000000000000"/>
                <a:cs typeface="+mj-lt"/>
                <a:sym typeface="Montserrat" panose="00000500000000000000"/>
              </a:rPr>
              <a:t>- Con người khó hoặc không nhận ra sự thay đổi</a:t>
            </a:r>
            <a:endParaRPr lang="en-US" altLang="en-US" sz="1800" b="1">
              <a:solidFill>
                <a:schemeClr val="accent1">
                  <a:lumMod val="75000"/>
                </a:schemeClr>
              </a:solidFill>
              <a:latin typeface="+mj-lt"/>
              <a:ea typeface="Montserrat" panose="00000500000000000000"/>
              <a:cs typeface="+mj-lt"/>
              <a:sym typeface="Montserrat" panose="00000500000000000000"/>
            </a:endParaRPr>
          </a:p>
          <a:p>
            <a:pPr marL="114300" lvl="0" indent="0" algn="just" rtl="0">
              <a:lnSpc>
                <a:spcPct val="130000"/>
              </a:lnSpc>
              <a:spcBef>
                <a:spcPts val="0"/>
              </a:spcBef>
              <a:spcAft>
                <a:spcPts val="0"/>
              </a:spcAft>
              <a:buSzPts val="1800"/>
              <a:buFont typeface="Montserrat" panose="00000500000000000000"/>
              <a:buNone/>
            </a:pPr>
            <a:r>
              <a:rPr lang="en-US" altLang="en-US" sz="1800" b="1">
                <a:solidFill>
                  <a:schemeClr val="accent1">
                    <a:lumMod val="75000"/>
                  </a:schemeClr>
                </a:solidFill>
                <a:latin typeface="+mj-lt"/>
                <a:ea typeface="Montserrat" panose="00000500000000000000"/>
                <a:cs typeface="+mj-lt"/>
                <a:sym typeface="Montserrat" panose="00000500000000000000"/>
              </a:rPr>
              <a:t>- Mô hình dự đoán sai nghiêm trọng</a:t>
            </a:r>
            <a:endParaRPr lang="en-US" altLang="en-US" sz="1800" b="1">
              <a:solidFill>
                <a:schemeClr val="accent1">
                  <a:lumMod val="75000"/>
                </a:schemeClr>
              </a:solidFill>
              <a:latin typeface="+mj-lt"/>
              <a:ea typeface="Montserrat" panose="00000500000000000000"/>
              <a:cs typeface="+mj-lt"/>
              <a:sym typeface="Montserrat" panose="00000500000000000000"/>
            </a:endParaRPr>
          </a:p>
        </p:txBody>
      </p:sp>
      <p:sp>
        <p:nvSpPr>
          <p:cNvPr id="1338" name="Google Shape;1338;p61"/>
          <p:cNvSpPr/>
          <p:nvPr/>
        </p:nvSpPr>
        <p:spPr>
          <a:xfrm>
            <a:off x="345650" y="4708425"/>
            <a:ext cx="426900" cy="301500"/>
          </a:xfrm>
          <a:prstGeom prst="roundRect">
            <a:avLst>
              <a:gd name="adj" fmla="val 16667"/>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5</a:t>
            </a:r>
            <a:endParaRPr lang="en-US" altLang="en-GB"/>
          </a:p>
        </p:txBody>
      </p:sp>
      <p:pic>
        <p:nvPicPr>
          <p:cNvPr id="2" name="Picture 1"/>
          <p:cNvPicPr>
            <a:picLocks noChangeAspect="1"/>
          </p:cNvPicPr>
          <p:nvPr/>
        </p:nvPicPr>
        <p:blipFill>
          <a:blip r:embed="rId2"/>
          <a:stretch>
            <a:fillRect/>
          </a:stretch>
        </p:blipFill>
        <p:spPr>
          <a:xfrm>
            <a:off x="2371090" y="1131570"/>
            <a:ext cx="4404938" cy="219456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334"/>
        <p:cNvGrpSpPr/>
        <p:nvPr/>
      </p:nvGrpSpPr>
      <p:grpSpPr>
        <a:xfrm>
          <a:off x="0" y="0"/>
          <a:ext cx="0" cy="0"/>
          <a:chOff x="0" y="0"/>
          <a:chExt cx="0" cy="0"/>
        </a:xfrm>
      </p:grpSpPr>
      <p:pic>
        <p:nvPicPr>
          <p:cNvPr id="1335" name="Google Shape;1335;p61"/>
          <p:cNvPicPr preferRelativeResize="0"/>
          <p:nvPr/>
        </p:nvPicPr>
        <p:blipFill rotWithShape="1">
          <a:blip r:embed="rId1">
            <a:alphaModFix amt="2000"/>
          </a:blip>
          <a:srcRect b="34249"/>
          <a:stretch>
            <a:fillRect/>
          </a:stretch>
        </p:blipFill>
        <p:spPr>
          <a:xfrm>
            <a:off x="2172975" y="935000"/>
            <a:ext cx="4800300" cy="3774251"/>
          </a:xfrm>
          <a:prstGeom prst="rect">
            <a:avLst/>
          </a:prstGeom>
          <a:noFill/>
          <a:ln>
            <a:noFill/>
          </a:ln>
        </p:spPr>
      </p:pic>
      <p:sp>
        <p:nvSpPr>
          <p:cNvPr id="1336" name="Google Shape;1336;p61"/>
          <p:cNvSpPr txBox="1">
            <a:spLocks noGrp="1"/>
          </p:cNvSpPr>
          <p:nvPr>
            <p:ph type="title"/>
          </p:nvPr>
        </p:nvSpPr>
        <p:spPr>
          <a:xfrm>
            <a:off x="1541075" y="544300"/>
            <a:ext cx="6795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000">
                <a:solidFill>
                  <a:srgbClr val="0D5DDF"/>
                </a:solidFill>
                <a:latin typeface="+mj-lt"/>
                <a:ea typeface="Montserrat" panose="00000500000000000000"/>
                <a:cs typeface="+mj-lt"/>
                <a:sym typeface="Montserrat" panose="00000500000000000000"/>
              </a:rPr>
              <a:t>2</a:t>
            </a:r>
            <a:r>
              <a:rPr lang="en-GB" sz="2000">
                <a:solidFill>
                  <a:srgbClr val="0D5DDF"/>
                </a:solidFill>
                <a:latin typeface="+mj-lt"/>
                <a:ea typeface="Montserrat" panose="00000500000000000000"/>
                <a:cs typeface="+mj-lt"/>
                <a:sym typeface="Montserrat" panose="00000500000000000000"/>
              </a:rPr>
              <a:t>. Tổng quan</a:t>
            </a:r>
            <a:endParaRPr sz="2000">
              <a:solidFill>
                <a:srgbClr val="0D5DDF"/>
              </a:solidFill>
              <a:latin typeface="+mj-lt"/>
              <a:ea typeface="Montserrat" panose="00000500000000000000"/>
              <a:cs typeface="+mj-lt"/>
              <a:sym typeface="Montserrat" panose="00000500000000000000"/>
            </a:endParaRPr>
          </a:p>
        </p:txBody>
      </p:sp>
      <p:sp>
        <p:nvSpPr>
          <p:cNvPr id="1337" name="Google Shape;1337;p61"/>
          <p:cNvSpPr txBox="1"/>
          <p:nvPr/>
        </p:nvSpPr>
        <p:spPr>
          <a:xfrm>
            <a:off x="827405" y="1203960"/>
            <a:ext cx="7563485" cy="3150235"/>
          </a:xfrm>
          <a:prstGeom prst="rect">
            <a:avLst/>
          </a:prstGeom>
          <a:noFill/>
          <a:ln>
            <a:noFill/>
          </a:ln>
        </p:spPr>
        <p:txBody>
          <a:bodyPr spcFirstLastPara="1" wrap="square" lIns="91425" tIns="91425" rIns="91425" bIns="91425" anchor="t" anchorCtr="0">
            <a:noAutofit/>
          </a:bodyPr>
          <a:lstStyle/>
          <a:p>
            <a:pPr marL="114300" lvl="0" indent="0" algn="just" rtl="0">
              <a:lnSpc>
                <a:spcPct val="150000"/>
              </a:lnSpc>
              <a:spcBef>
                <a:spcPts val="0"/>
              </a:spcBef>
              <a:spcAft>
                <a:spcPts val="0"/>
              </a:spcAft>
              <a:buSzPts val="1800"/>
              <a:buFont typeface="Montserrat" panose="00000500000000000000"/>
              <a:buNone/>
            </a:pPr>
            <a:r>
              <a:rPr lang="en-US" altLang="en-US" sz="1800" b="1">
                <a:solidFill>
                  <a:schemeClr val="accent1">
                    <a:lumMod val="75000"/>
                  </a:schemeClr>
                </a:solidFill>
                <a:latin typeface="+mj-lt"/>
                <a:ea typeface="Montserrat" panose="00000500000000000000"/>
                <a:cs typeface="+mj-lt"/>
                <a:sym typeface="Montserrat" panose="00000500000000000000"/>
              </a:rPr>
              <a:t>Cách tạo ra ảnh Adversarial Attacks</a:t>
            </a:r>
            <a:endParaRPr lang="en-US" altLang="en-US" sz="1800" b="1">
              <a:solidFill>
                <a:schemeClr val="accent1">
                  <a:lumMod val="75000"/>
                </a:schemeClr>
              </a:solidFill>
              <a:latin typeface="+mj-lt"/>
              <a:ea typeface="Montserrat" panose="00000500000000000000"/>
              <a:cs typeface="+mj-lt"/>
              <a:sym typeface="Montserrat" panose="00000500000000000000"/>
            </a:endParaRPr>
          </a:p>
          <a:p>
            <a:pPr marL="114300" lvl="0" indent="0" algn="just" rtl="0">
              <a:lnSpc>
                <a:spcPct val="150000"/>
              </a:lnSpc>
              <a:spcBef>
                <a:spcPts val="0"/>
              </a:spcBef>
              <a:spcAft>
                <a:spcPts val="0"/>
              </a:spcAft>
              <a:buSzPts val="1800"/>
              <a:buFont typeface="Montserrat" panose="00000500000000000000"/>
              <a:buNone/>
            </a:pPr>
            <a:r>
              <a:rPr lang="en-US" altLang="en-US" sz="1800" b="1">
                <a:solidFill>
                  <a:schemeClr val="accent1">
                    <a:lumMod val="75000"/>
                  </a:schemeClr>
                </a:solidFill>
                <a:latin typeface="+mj-lt"/>
                <a:ea typeface="Montserrat" panose="00000500000000000000"/>
                <a:cs typeface="+mj-lt"/>
                <a:sym typeface="Montserrat" panose="00000500000000000000"/>
              </a:rPr>
              <a:t>- Dựa vào gradient của hàm loss</a:t>
            </a:r>
            <a:endParaRPr lang="en-US" altLang="en-US" sz="1800" b="1">
              <a:solidFill>
                <a:schemeClr val="accent1">
                  <a:lumMod val="75000"/>
                </a:schemeClr>
              </a:solidFill>
              <a:latin typeface="+mj-lt"/>
              <a:ea typeface="Montserrat" panose="00000500000000000000"/>
              <a:cs typeface="+mj-lt"/>
              <a:sym typeface="Montserrat" panose="00000500000000000000"/>
            </a:endParaRPr>
          </a:p>
          <a:p>
            <a:pPr marL="114300" lvl="0" indent="0" algn="just" rtl="0">
              <a:lnSpc>
                <a:spcPct val="150000"/>
              </a:lnSpc>
              <a:spcBef>
                <a:spcPts val="0"/>
              </a:spcBef>
              <a:spcAft>
                <a:spcPts val="0"/>
              </a:spcAft>
              <a:buSzPts val="1800"/>
              <a:buFont typeface="Montserrat" panose="00000500000000000000"/>
              <a:buNone/>
            </a:pPr>
            <a:r>
              <a:rPr lang="en-US" altLang="en-US" sz="1800" b="1">
                <a:solidFill>
                  <a:schemeClr val="accent1">
                    <a:lumMod val="75000"/>
                  </a:schemeClr>
                </a:solidFill>
                <a:latin typeface="+mj-lt"/>
                <a:ea typeface="Montserrat" panose="00000500000000000000"/>
                <a:cs typeface="+mj-lt"/>
                <a:sym typeface="Montserrat" panose="00000500000000000000"/>
              </a:rPr>
              <a:t>- Tối ưu để làm sai kết quả dự đoán</a:t>
            </a:r>
            <a:endParaRPr lang="en-US" altLang="en-US" sz="1800" b="1">
              <a:solidFill>
                <a:schemeClr val="accent1">
                  <a:lumMod val="75000"/>
                </a:schemeClr>
              </a:solidFill>
              <a:latin typeface="+mj-lt"/>
              <a:ea typeface="Montserrat" panose="00000500000000000000"/>
              <a:cs typeface="+mj-lt"/>
              <a:sym typeface="Montserrat" panose="00000500000000000000"/>
            </a:endParaRPr>
          </a:p>
          <a:p>
            <a:pPr marL="114300" lvl="0" indent="0" algn="just" rtl="0">
              <a:lnSpc>
                <a:spcPct val="150000"/>
              </a:lnSpc>
              <a:spcBef>
                <a:spcPts val="0"/>
              </a:spcBef>
              <a:spcAft>
                <a:spcPts val="0"/>
              </a:spcAft>
              <a:buSzPts val="1800"/>
              <a:buFont typeface="Montserrat" panose="00000500000000000000"/>
              <a:buNone/>
            </a:pPr>
            <a:r>
              <a:rPr lang="en-US" altLang="en-US" sz="1800" b="1">
                <a:solidFill>
                  <a:schemeClr val="accent1">
                    <a:lumMod val="75000"/>
                  </a:schemeClr>
                </a:solidFill>
                <a:latin typeface="+mj-lt"/>
                <a:ea typeface="Montserrat" panose="00000500000000000000"/>
                <a:cs typeface="+mj-lt"/>
                <a:sym typeface="Montserrat" panose="00000500000000000000"/>
              </a:rPr>
              <a:t>- Phổ biến: FGSM, PGD, BIM</a:t>
            </a:r>
            <a:endParaRPr lang="en-US" altLang="en-US" sz="1800" b="1">
              <a:solidFill>
                <a:schemeClr val="accent1">
                  <a:lumMod val="75000"/>
                </a:schemeClr>
              </a:solidFill>
              <a:latin typeface="+mj-lt"/>
              <a:ea typeface="Montserrat" panose="00000500000000000000"/>
              <a:cs typeface="+mj-lt"/>
              <a:sym typeface="Montserrat" panose="00000500000000000000"/>
            </a:endParaRPr>
          </a:p>
          <a:p>
            <a:pPr marL="114300" lvl="0" indent="0" algn="just" rtl="0">
              <a:lnSpc>
                <a:spcPct val="150000"/>
              </a:lnSpc>
              <a:spcBef>
                <a:spcPts val="0"/>
              </a:spcBef>
              <a:spcAft>
                <a:spcPts val="0"/>
              </a:spcAft>
              <a:buSzPts val="1800"/>
              <a:buFont typeface="Montserrat" panose="00000500000000000000"/>
              <a:buNone/>
            </a:pPr>
            <a:r>
              <a:rPr lang="en-US" altLang="en-US" sz="1800" b="1">
                <a:solidFill>
                  <a:schemeClr val="accent1">
                    <a:lumMod val="75000"/>
                  </a:schemeClr>
                </a:solidFill>
                <a:latin typeface="+mj-lt"/>
                <a:ea typeface="Montserrat" panose="00000500000000000000"/>
                <a:cs typeface="+mj-lt"/>
                <a:sym typeface="Montserrat" panose="00000500000000000000"/>
              </a:rPr>
              <a:t>- Có thể là targeted hoặc untargeted</a:t>
            </a:r>
            <a:endParaRPr lang="en-US" altLang="en-US" sz="1800" b="1">
              <a:solidFill>
                <a:schemeClr val="accent1">
                  <a:lumMod val="75000"/>
                </a:schemeClr>
              </a:solidFill>
              <a:latin typeface="+mj-lt"/>
              <a:ea typeface="Montserrat" panose="00000500000000000000"/>
              <a:cs typeface="+mj-lt"/>
              <a:sym typeface="Montserrat" panose="00000500000000000000"/>
            </a:endParaRPr>
          </a:p>
        </p:txBody>
      </p:sp>
      <p:sp>
        <p:nvSpPr>
          <p:cNvPr id="1338" name="Google Shape;1338;p61"/>
          <p:cNvSpPr/>
          <p:nvPr/>
        </p:nvSpPr>
        <p:spPr>
          <a:xfrm>
            <a:off x="345650" y="4708425"/>
            <a:ext cx="426900" cy="301500"/>
          </a:xfrm>
          <a:prstGeom prst="roundRect">
            <a:avLst>
              <a:gd name="adj" fmla="val 16667"/>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6</a:t>
            </a:r>
            <a:endParaRPr lang="en-US" altLang="en-GB"/>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334"/>
        <p:cNvGrpSpPr/>
        <p:nvPr/>
      </p:nvGrpSpPr>
      <p:grpSpPr>
        <a:xfrm>
          <a:off x="0" y="0"/>
          <a:ext cx="0" cy="0"/>
          <a:chOff x="0" y="0"/>
          <a:chExt cx="0" cy="0"/>
        </a:xfrm>
      </p:grpSpPr>
      <p:pic>
        <p:nvPicPr>
          <p:cNvPr id="1335" name="Google Shape;1335;p61"/>
          <p:cNvPicPr preferRelativeResize="0"/>
          <p:nvPr/>
        </p:nvPicPr>
        <p:blipFill rotWithShape="1">
          <a:blip r:embed="rId1">
            <a:alphaModFix amt="2000"/>
          </a:blip>
          <a:srcRect b="34249"/>
          <a:stretch>
            <a:fillRect/>
          </a:stretch>
        </p:blipFill>
        <p:spPr>
          <a:xfrm>
            <a:off x="2172975" y="935000"/>
            <a:ext cx="4800300" cy="3774251"/>
          </a:xfrm>
          <a:prstGeom prst="rect">
            <a:avLst/>
          </a:prstGeom>
          <a:noFill/>
          <a:ln>
            <a:noFill/>
          </a:ln>
        </p:spPr>
      </p:pic>
      <p:sp>
        <p:nvSpPr>
          <p:cNvPr id="1336" name="Google Shape;1336;p61"/>
          <p:cNvSpPr txBox="1">
            <a:spLocks noGrp="1"/>
          </p:cNvSpPr>
          <p:nvPr>
            <p:ph type="title"/>
          </p:nvPr>
        </p:nvSpPr>
        <p:spPr>
          <a:xfrm>
            <a:off x="1541075" y="544300"/>
            <a:ext cx="6795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000">
                <a:solidFill>
                  <a:srgbClr val="0D5DDF"/>
                </a:solidFill>
                <a:latin typeface="+mj-lt"/>
                <a:ea typeface="Montserrat" panose="00000500000000000000"/>
                <a:cs typeface="+mj-lt"/>
                <a:sym typeface="Montserrat" panose="00000500000000000000"/>
              </a:rPr>
              <a:t>2</a:t>
            </a:r>
            <a:r>
              <a:rPr lang="en-GB" sz="2000">
                <a:solidFill>
                  <a:srgbClr val="0D5DDF"/>
                </a:solidFill>
                <a:latin typeface="+mj-lt"/>
                <a:ea typeface="Montserrat" panose="00000500000000000000"/>
                <a:cs typeface="+mj-lt"/>
                <a:sym typeface="Montserrat" panose="00000500000000000000"/>
              </a:rPr>
              <a:t>. Tổng quan</a:t>
            </a:r>
            <a:endParaRPr sz="2000">
              <a:solidFill>
                <a:srgbClr val="0D5DDF"/>
              </a:solidFill>
              <a:latin typeface="+mj-lt"/>
              <a:ea typeface="Montserrat" panose="00000500000000000000"/>
              <a:cs typeface="+mj-lt"/>
              <a:sym typeface="Montserrat" panose="00000500000000000000"/>
            </a:endParaRPr>
          </a:p>
        </p:txBody>
      </p:sp>
      <p:sp>
        <p:nvSpPr>
          <p:cNvPr id="1337" name="Google Shape;1337;p61"/>
          <p:cNvSpPr txBox="1"/>
          <p:nvPr/>
        </p:nvSpPr>
        <p:spPr>
          <a:xfrm>
            <a:off x="772795" y="1348105"/>
            <a:ext cx="7563485" cy="2394585"/>
          </a:xfrm>
          <a:prstGeom prst="rect">
            <a:avLst/>
          </a:prstGeom>
          <a:noFill/>
          <a:ln>
            <a:noFill/>
          </a:ln>
        </p:spPr>
        <p:txBody>
          <a:bodyPr spcFirstLastPara="1" wrap="square" lIns="91425" tIns="91425" rIns="91425" bIns="91425" anchor="t" anchorCtr="0">
            <a:noAutofit/>
          </a:bodyPr>
          <a:lstStyle/>
          <a:p>
            <a:pPr marL="114300" lvl="0" indent="0" algn="just" rtl="0">
              <a:lnSpc>
                <a:spcPct val="150000"/>
              </a:lnSpc>
              <a:spcBef>
                <a:spcPts val="0"/>
              </a:spcBef>
              <a:spcAft>
                <a:spcPts val="0"/>
              </a:spcAft>
              <a:buSzPts val="1800"/>
              <a:buFont typeface="Montserrat" panose="00000500000000000000"/>
              <a:buNone/>
            </a:pPr>
            <a:r>
              <a:rPr lang="en-US" altLang="en-US" sz="1800" b="1">
                <a:solidFill>
                  <a:schemeClr val="accent1">
                    <a:lumMod val="75000"/>
                  </a:schemeClr>
                </a:solidFill>
                <a:latin typeface="+mj-lt"/>
                <a:ea typeface="Montserrat" panose="00000500000000000000"/>
                <a:cs typeface="+mj-lt"/>
                <a:sym typeface="Montserrat" panose="00000500000000000000"/>
              </a:rPr>
              <a:t>Tại sao ngăn chặn Adversarial Attacks là quan trọng?</a:t>
            </a:r>
            <a:endParaRPr lang="en-US" altLang="en-US" sz="1800" b="1">
              <a:solidFill>
                <a:schemeClr val="accent1">
                  <a:lumMod val="75000"/>
                </a:schemeClr>
              </a:solidFill>
              <a:latin typeface="+mj-lt"/>
              <a:ea typeface="Montserrat" panose="00000500000000000000"/>
              <a:cs typeface="+mj-lt"/>
              <a:sym typeface="Montserrat" panose="00000500000000000000"/>
            </a:endParaRPr>
          </a:p>
          <a:p>
            <a:pPr marL="114300" lvl="0" indent="0" algn="just" rtl="0">
              <a:lnSpc>
                <a:spcPct val="150000"/>
              </a:lnSpc>
              <a:spcBef>
                <a:spcPts val="0"/>
              </a:spcBef>
              <a:spcAft>
                <a:spcPts val="0"/>
              </a:spcAft>
              <a:buSzPts val="1800"/>
              <a:buFont typeface="Montserrat" panose="00000500000000000000"/>
              <a:buNone/>
            </a:pPr>
            <a:r>
              <a:rPr lang="en-US" altLang="en-US" sz="1800" b="1">
                <a:solidFill>
                  <a:schemeClr val="accent1">
                    <a:lumMod val="75000"/>
                  </a:schemeClr>
                </a:solidFill>
                <a:latin typeface="+mj-lt"/>
                <a:ea typeface="Montserrat" panose="00000500000000000000"/>
                <a:cs typeface="+mj-lt"/>
                <a:sym typeface="Montserrat" panose="00000500000000000000"/>
              </a:rPr>
              <a:t>- Ảnh hưởng đến độ tin cậy của AI</a:t>
            </a:r>
            <a:endParaRPr lang="en-US" altLang="en-US" sz="1800" b="1">
              <a:solidFill>
                <a:schemeClr val="accent1">
                  <a:lumMod val="75000"/>
                </a:schemeClr>
              </a:solidFill>
              <a:latin typeface="+mj-lt"/>
              <a:ea typeface="Montserrat" panose="00000500000000000000"/>
              <a:cs typeface="+mj-lt"/>
              <a:sym typeface="Montserrat" panose="00000500000000000000"/>
            </a:endParaRPr>
          </a:p>
          <a:p>
            <a:pPr marL="114300" lvl="0" indent="0" algn="just" rtl="0">
              <a:lnSpc>
                <a:spcPct val="150000"/>
              </a:lnSpc>
              <a:spcBef>
                <a:spcPts val="0"/>
              </a:spcBef>
              <a:spcAft>
                <a:spcPts val="0"/>
              </a:spcAft>
              <a:buSzPts val="1800"/>
              <a:buFont typeface="Montserrat" panose="00000500000000000000"/>
              <a:buNone/>
            </a:pPr>
            <a:r>
              <a:rPr lang="en-US" altLang="en-US" sz="1800" b="1">
                <a:solidFill>
                  <a:schemeClr val="accent1">
                    <a:lumMod val="75000"/>
                  </a:schemeClr>
                </a:solidFill>
                <a:latin typeface="+mj-lt"/>
                <a:ea typeface="Montserrat" panose="00000500000000000000"/>
                <a:cs typeface="+mj-lt"/>
                <a:sym typeface="Montserrat" panose="00000500000000000000"/>
              </a:rPr>
              <a:t>- Nguy hiểm trong hệ thống thực tế</a:t>
            </a:r>
            <a:endParaRPr lang="en-US" altLang="en-US" sz="1800" b="1">
              <a:solidFill>
                <a:schemeClr val="accent1">
                  <a:lumMod val="75000"/>
                </a:schemeClr>
              </a:solidFill>
              <a:latin typeface="+mj-lt"/>
              <a:ea typeface="Montserrat" panose="00000500000000000000"/>
              <a:cs typeface="+mj-lt"/>
              <a:sym typeface="Montserrat" panose="00000500000000000000"/>
            </a:endParaRPr>
          </a:p>
          <a:p>
            <a:pPr marL="114300" lvl="0" indent="0" algn="just" rtl="0">
              <a:lnSpc>
                <a:spcPct val="150000"/>
              </a:lnSpc>
              <a:spcBef>
                <a:spcPts val="0"/>
              </a:spcBef>
              <a:spcAft>
                <a:spcPts val="0"/>
              </a:spcAft>
              <a:buSzPts val="1800"/>
              <a:buFont typeface="Montserrat" panose="00000500000000000000"/>
              <a:buNone/>
            </a:pPr>
            <a:r>
              <a:rPr lang="en-US" altLang="en-US" sz="1800" b="1">
                <a:solidFill>
                  <a:schemeClr val="accent1">
                    <a:lumMod val="75000"/>
                  </a:schemeClr>
                </a:solidFill>
                <a:latin typeface="+mj-lt"/>
                <a:ea typeface="Montserrat" panose="00000500000000000000"/>
                <a:cs typeface="+mj-lt"/>
                <a:sym typeface="Montserrat" panose="00000500000000000000"/>
              </a:rPr>
              <a:t>- Dễ bị khai thác trong môi trường black-box</a:t>
            </a:r>
            <a:endParaRPr lang="en-US" altLang="en-US" sz="1800" b="1">
              <a:solidFill>
                <a:schemeClr val="accent1">
                  <a:lumMod val="75000"/>
                </a:schemeClr>
              </a:solidFill>
              <a:latin typeface="+mj-lt"/>
              <a:ea typeface="Montserrat" panose="00000500000000000000"/>
              <a:cs typeface="+mj-lt"/>
              <a:sym typeface="Montserrat" panose="00000500000000000000"/>
            </a:endParaRPr>
          </a:p>
          <a:p>
            <a:pPr marL="114300" lvl="0" indent="0" algn="just" rtl="0">
              <a:lnSpc>
                <a:spcPct val="150000"/>
              </a:lnSpc>
              <a:spcBef>
                <a:spcPts val="0"/>
              </a:spcBef>
              <a:spcAft>
                <a:spcPts val="0"/>
              </a:spcAft>
              <a:buSzPts val="1800"/>
              <a:buFont typeface="Montserrat" panose="00000500000000000000"/>
              <a:buNone/>
            </a:pPr>
            <a:r>
              <a:rPr lang="en-US" altLang="en-US" sz="1800" b="1">
                <a:solidFill>
                  <a:schemeClr val="accent1">
                    <a:lumMod val="75000"/>
                  </a:schemeClr>
                </a:solidFill>
                <a:latin typeface="+mj-lt"/>
                <a:ea typeface="Montserrat" panose="00000500000000000000"/>
                <a:cs typeface="+mj-lt"/>
                <a:sym typeface="Montserrat" panose="00000500000000000000"/>
              </a:rPr>
              <a:t>- Liên quan đến an toàn và đạo đức AI</a:t>
            </a:r>
            <a:endParaRPr lang="en-US" altLang="en-US" sz="1800" b="1">
              <a:solidFill>
                <a:schemeClr val="accent1">
                  <a:lumMod val="75000"/>
                </a:schemeClr>
              </a:solidFill>
              <a:latin typeface="+mj-lt"/>
              <a:ea typeface="Montserrat" panose="00000500000000000000"/>
              <a:cs typeface="+mj-lt"/>
              <a:sym typeface="Montserrat" panose="00000500000000000000"/>
            </a:endParaRPr>
          </a:p>
        </p:txBody>
      </p:sp>
      <p:sp>
        <p:nvSpPr>
          <p:cNvPr id="1338" name="Google Shape;1338;p61"/>
          <p:cNvSpPr/>
          <p:nvPr/>
        </p:nvSpPr>
        <p:spPr>
          <a:xfrm>
            <a:off x="345650" y="4708425"/>
            <a:ext cx="426900" cy="301500"/>
          </a:xfrm>
          <a:prstGeom prst="roundRect">
            <a:avLst>
              <a:gd name="adj" fmla="val 16667"/>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7</a:t>
            </a:r>
            <a:endParaRPr lang="en-US" altLang="en-GB"/>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334"/>
        <p:cNvGrpSpPr/>
        <p:nvPr/>
      </p:nvGrpSpPr>
      <p:grpSpPr>
        <a:xfrm>
          <a:off x="0" y="0"/>
          <a:ext cx="0" cy="0"/>
          <a:chOff x="0" y="0"/>
          <a:chExt cx="0" cy="0"/>
        </a:xfrm>
      </p:grpSpPr>
      <p:pic>
        <p:nvPicPr>
          <p:cNvPr id="1335" name="Google Shape;1335;p61"/>
          <p:cNvPicPr preferRelativeResize="0"/>
          <p:nvPr/>
        </p:nvPicPr>
        <p:blipFill rotWithShape="1">
          <a:blip r:embed="rId1">
            <a:alphaModFix amt="2000"/>
          </a:blip>
          <a:srcRect b="34249"/>
          <a:stretch>
            <a:fillRect/>
          </a:stretch>
        </p:blipFill>
        <p:spPr>
          <a:xfrm>
            <a:off x="2172975" y="935000"/>
            <a:ext cx="4800300" cy="3774251"/>
          </a:xfrm>
          <a:prstGeom prst="rect">
            <a:avLst/>
          </a:prstGeom>
          <a:noFill/>
          <a:ln>
            <a:noFill/>
          </a:ln>
        </p:spPr>
      </p:pic>
      <p:sp>
        <p:nvSpPr>
          <p:cNvPr id="1336" name="Google Shape;1336;p61"/>
          <p:cNvSpPr txBox="1">
            <a:spLocks noGrp="1"/>
          </p:cNvSpPr>
          <p:nvPr>
            <p:ph type="title"/>
          </p:nvPr>
        </p:nvSpPr>
        <p:spPr>
          <a:xfrm>
            <a:off x="1541075" y="544300"/>
            <a:ext cx="6795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000">
                <a:solidFill>
                  <a:srgbClr val="0D5DDF"/>
                </a:solidFill>
                <a:latin typeface="+mj-lt"/>
                <a:ea typeface="Montserrat" panose="00000500000000000000"/>
                <a:cs typeface="+mj-lt"/>
                <a:sym typeface="Montserrat" panose="00000500000000000000"/>
              </a:rPr>
              <a:t>2</a:t>
            </a:r>
            <a:r>
              <a:rPr lang="en-GB" sz="2000">
                <a:solidFill>
                  <a:srgbClr val="0D5DDF"/>
                </a:solidFill>
                <a:latin typeface="+mj-lt"/>
                <a:ea typeface="Montserrat" panose="00000500000000000000"/>
                <a:cs typeface="+mj-lt"/>
                <a:sym typeface="Montserrat" panose="00000500000000000000"/>
              </a:rPr>
              <a:t>. Tổng quan</a:t>
            </a:r>
            <a:endParaRPr sz="2000">
              <a:solidFill>
                <a:srgbClr val="0D5DDF"/>
              </a:solidFill>
              <a:latin typeface="+mj-lt"/>
              <a:ea typeface="Montserrat" panose="00000500000000000000"/>
              <a:cs typeface="+mj-lt"/>
              <a:sym typeface="Montserrat" panose="00000500000000000000"/>
            </a:endParaRPr>
          </a:p>
        </p:txBody>
      </p:sp>
      <p:sp>
        <p:nvSpPr>
          <p:cNvPr id="1337" name="Google Shape;1337;p61"/>
          <p:cNvSpPr txBox="1"/>
          <p:nvPr/>
        </p:nvSpPr>
        <p:spPr>
          <a:xfrm>
            <a:off x="772795" y="1624330"/>
            <a:ext cx="7563485" cy="2394585"/>
          </a:xfrm>
          <a:prstGeom prst="rect">
            <a:avLst/>
          </a:prstGeom>
          <a:noFill/>
          <a:ln>
            <a:noFill/>
          </a:ln>
        </p:spPr>
        <p:txBody>
          <a:bodyPr spcFirstLastPara="1" wrap="square" lIns="91425" tIns="91425" rIns="91425" bIns="91425" anchor="t" anchorCtr="0">
            <a:noAutofit/>
          </a:bodyPr>
          <a:lstStyle/>
          <a:p>
            <a:pPr marL="114300" lvl="0" indent="0" algn="just" rtl="0">
              <a:lnSpc>
                <a:spcPct val="150000"/>
              </a:lnSpc>
              <a:spcBef>
                <a:spcPts val="0"/>
              </a:spcBef>
              <a:spcAft>
                <a:spcPts val="0"/>
              </a:spcAft>
              <a:buSzPts val="1800"/>
              <a:buFont typeface="Montserrat" panose="00000500000000000000"/>
              <a:buNone/>
            </a:pPr>
            <a:r>
              <a:rPr lang="en-US" altLang="en-US" sz="1800" b="1">
                <a:solidFill>
                  <a:schemeClr val="accent1">
                    <a:lumMod val="75000"/>
                  </a:schemeClr>
                </a:solidFill>
                <a:latin typeface="+mj-lt"/>
                <a:ea typeface="Montserrat" panose="00000500000000000000"/>
                <a:cs typeface="+mj-lt"/>
                <a:sym typeface="Montserrat" panose="00000500000000000000"/>
              </a:rPr>
              <a:t>Các cách tiếp cận hiện tại</a:t>
            </a:r>
            <a:endParaRPr lang="en-US" altLang="en-US" sz="1800" b="1">
              <a:solidFill>
                <a:schemeClr val="accent1">
                  <a:lumMod val="75000"/>
                </a:schemeClr>
              </a:solidFill>
              <a:latin typeface="+mj-lt"/>
              <a:ea typeface="Montserrat" panose="00000500000000000000"/>
              <a:cs typeface="+mj-lt"/>
              <a:sym typeface="Montserrat" panose="00000500000000000000"/>
            </a:endParaRPr>
          </a:p>
          <a:p>
            <a:pPr marL="114300" lvl="0" indent="0" algn="just" rtl="0">
              <a:lnSpc>
                <a:spcPct val="150000"/>
              </a:lnSpc>
              <a:spcBef>
                <a:spcPts val="0"/>
              </a:spcBef>
              <a:spcAft>
                <a:spcPts val="0"/>
              </a:spcAft>
              <a:buSzPts val="1800"/>
              <a:buFont typeface="Montserrat" panose="00000500000000000000"/>
              <a:buNone/>
            </a:pPr>
            <a:r>
              <a:rPr lang="en-US" altLang="en-US" sz="1800" b="1">
                <a:solidFill>
                  <a:schemeClr val="accent1">
                    <a:lumMod val="75000"/>
                  </a:schemeClr>
                </a:solidFill>
                <a:latin typeface="+mj-lt"/>
                <a:ea typeface="Montserrat" panose="00000500000000000000"/>
                <a:cs typeface="+mj-lt"/>
                <a:sym typeface="Montserrat" panose="00000500000000000000"/>
              </a:rPr>
              <a:t>- Adversarial Training</a:t>
            </a:r>
            <a:endParaRPr lang="en-US" altLang="en-US" sz="1800" b="1">
              <a:solidFill>
                <a:schemeClr val="accent1">
                  <a:lumMod val="75000"/>
                </a:schemeClr>
              </a:solidFill>
              <a:latin typeface="+mj-lt"/>
              <a:ea typeface="Montserrat" panose="00000500000000000000"/>
              <a:cs typeface="+mj-lt"/>
              <a:sym typeface="Montserrat" panose="00000500000000000000"/>
            </a:endParaRPr>
          </a:p>
          <a:p>
            <a:pPr marL="114300" lvl="0" indent="0" algn="just" rtl="0">
              <a:lnSpc>
                <a:spcPct val="150000"/>
              </a:lnSpc>
              <a:spcBef>
                <a:spcPts val="0"/>
              </a:spcBef>
              <a:spcAft>
                <a:spcPts val="0"/>
              </a:spcAft>
              <a:buSzPts val="1800"/>
              <a:buFont typeface="Montserrat" panose="00000500000000000000"/>
              <a:buNone/>
            </a:pPr>
            <a:r>
              <a:rPr lang="en-US" altLang="en-US" sz="1800" b="1">
                <a:solidFill>
                  <a:schemeClr val="accent1">
                    <a:lumMod val="75000"/>
                  </a:schemeClr>
                </a:solidFill>
                <a:latin typeface="+mj-lt"/>
                <a:ea typeface="Montserrat" panose="00000500000000000000"/>
                <a:cs typeface="+mj-lt"/>
                <a:sym typeface="Montserrat" panose="00000500000000000000"/>
              </a:rPr>
              <a:t>- Defense bằng tiền xử lý dữ liệu</a:t>
            </a:r>
            <a:endParaRPr lang="en-US" altLang="en-US" sz="1800" b="1">
              <a:solidFill>
                <a:schemeClr val="accent1">
                  <a:lumMod val="75000"/>
                </a:schemeClr>
              </a:solidFill>
              <a:latin typeface="+mj-lt"/>
              <a:ea typeface="Montserrat" panose="00000500000000000000"/>
              <a:cs typeface="+mj-lt"/>
              <a:sym typeface="Montserrat" panose="00000500000000000000"/>
            </a:endParaRPr>
          </a:p>
          <a:p>
            <a:pPr marL="114300" lvl="0" indent="0" algn="just" rtl="0">
              <a:lnSpc>
                <a:spcPct val="150000"/>
              </a:lnSpc>
              <a:spcBef>
                <a:spcPts val="0"/>
              </a:spcBef>
              <a:spcAft>
                <a:spcPts val="0"/>
              </a:spcAft>
              <a:buSzPts val="1800"/>
              <a:buFont typeface="Montserrat" panose="00000500000000000000"/>
              <a:buNone/>
            </a:pPr>
            <a:r>
              <a:rPr lang="en-US" altLang="en-US" sz="1800" b="1">
                <a:solidFill>
                  <a:schemeClr val="accent1">
                    <a:lumMod val="75000"/>
                  </a:schemeClr>
                </a:solidFill>
                <a:latin typeface="+mj-lt"/>
                <a:ea typeface="Montserrat" panose="00000500000000000000"/>
                <a:cs typeface="+mj-lt"/>
                <a:sym typeface="Montserrat" panose="00000500000000000000"/>
              </a:rPr>
              <a:t>- Phát hiện adversarial examples</a:t>
            </a:r>
            <a:endParaRPr lang="en-US" altLang="en-US" sz="1800" b="1">
              <a:solidFill>
                <a:schemeClr val="accent1">
                  <a:lumMod val="75000"/>
                </a:schemeClr>
              </a:solidFill>
              <a:latin typeface="+mj-lt"/>
              <a:ea typeface="Montserrat" panose="00000500000000000000"/>
              <a:cs typeface="+mj-lt"/>
              <a:sym typeface="Montserrat" panose="00000500000000000000"/>
            </a:endParaRPr>
          </a:p>
          <a:p>
            <a:pPr marL="114300" lvl="0" indent="0" algn="just" rtl="0">
              <a:lnSpc>
                <a:spcPct val="150000"/>
              </a:lnSpc>
              <a:spcBef>
                <a:spcPts val="0"/>
              </a:spcBef>
              <a:spcAft>
                <a:spcPts val="0"/>
              </a:spcAft>
              <a:buSzPts val="1800"/>
              <a:buFont typeface="Montserrat" panose="00000500000000000000"/>
              <a:buNone/>
            </a:pPr>
            <a:r>
              <a:rPr lang="en-US" altLang="en-US" sz="1800" b="1">
                <a:solidFill>
                  <a:schemeClr val="accent1">
                    <a:lumMod val="75000"/>
                  </a:schemeClr>
                </a:solidFill>
                <a:latin typeface="+mj-lt"/>
                <a:ea typeface="Montserrat" panose="00000500000000000000"/>
                <a:cs typeface="+mj-lt"/>
                <a:sym typeface="Montserrat" panose="00000500000000000000"/>
              </a:rPr>
              <a:t>- Sử dụng mô hình robust / đa mô hình</a:t>
            </a:r>
            <a:endParaRPr lang="en-US" altLang="en-US" sz="1800" b="1">
              <a:solidFill>
                <a:schemeClr val="accent1">
                  <a:lumMod val="75000"/>
                </a:schemeClr>
              </a:solidFill>
              <a:latin typeface="+mj-lt"/>
              <a:ea typeface="Montserrat" panose="00000500000000000000"/>
              <a:cs typeface="+mj-lt"/>
              <a:sym typeface="Montserrat" panose="00000500000000000000"/>
            </a:endParaRPr>
          </a:p>
        </p:txBody>
      </p:sp>
      <p:sp>
        <p:nvSpPr>
          <p:cNvPr id="1338" name="Google Shape;1338;p61"/>
          <p:cNvSpPr/>
          <p:nvPr/>
        </p:nvSpPr>
        <p:spPr>
          <a:xfrm>
            <a:off x="345650" y="4708425"/>
            <a:ext cx="426900" cy="301500"/>
          </a:xfrm>
          <a:prstGeom prst="roundRect">
            <a:avLst>
              <a:gd name="adj" fmla="val 16667"/>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8</a:t>
            </a:r>
            <a:endParaRPr lang="en-US" altLang="en-GB"/>
          </a:p>
        </p:txBody>
      </p:sp>
      <p:pic>
        <p:nvPicPr>
          <p:cNvPr id="2" name="Picture 1"/>
          <p:cNvPicPr>
            <a:picLocks noChangeAspect="1"/>
          </p:cNvPicPr>
          <p:nvPr/>
        </p:nvPicPr>
        <p:blipFill>
          <a:blip r:embed="rId2"/>
          <a:stretch>
            <a:fillRect/>
          </a:stretch>
        </p:blipFill>
        <p:spPr>
          <a:xfrm>
            <a:off x="5652135" y="1203960"/>
            <a:ext cx="2600807" cy="3657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334"/>
        <p:cNvGrpSpPr/>
        <p:nvPr/>
      </p:nvGrpSpPr>
      <p:grpSpPr>
        <a:xfrm>
          <a:off x="0" y="0"/>
          <a:ext cx="0" cy="0"/>
          <a:chOff x="0" y="0"/>
          <a:chExt cx="0" cy="0"/>
        </a:xfrm>
      </p:grpSpPr>
      <p:pic>
        <p:nvPicPr>
          <p:cNvPr id="1335" name="Google Shape;1335;p61"/>
          <p:cNvPicPr preferRelativeResize="0"/>
          <p:nvPr/>
        </p:nvPicPr>
        <p:blipFill rotWithShape="1">
          <a:blip r:embed="rId1">
            <a:alphaModFix amt="2000"/>
          </a:blip>
          <a:srcRect b="34249"/>
          <a:stretch>
            <a:fillRect/>
          </a:stretch>
        </p:blipFill>
        <p:spPr>
          <a:xfrm>
            <a:off x="2172975" y="935000"/>
            <a:ext cx="4800300" cy="3774251"/>
          </a:xfrm>
          <a:prstGeom prst="rect">
            <a:avLst/>
          </a:prstGeom>
          <a:noFill/>
          <a:ln>
            <a:noFill/>
          </a:ln>
        </p:spPr>
      </p:pic>
      <p:sp>
        <p:nvSpPr>
          <p:cNvPr id="1336" name="Google Shape;1336;p61"/>
          <p:cNvSpPr txBox="1">
            <a:spLocks noGrp="1"/>
          </p:cNvSpPr>
          <p:nvPr>
            <p:ph type="title"/>
          </p:nvPr>
        </p:nvSpPr>
        <p:spPr>
          <a:xfrm>
            <a:off x="1541075" y="544300"/>
            <a:ext cx="6795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000">
                <a:solidFill>
                  <a:srgbClr val="0D5DDF"/>
                </a:solidFill>
                <a:latin typeface="+mj-lt"/>
                <a:ea typeface="Montserrat" panose="00000500000000000000"/>
                <a:cs typeface="+mj-lt"/>
                <a:sym typeface="Montserrat" panose="00000500000000000000"/>
              </a:rPr>
              <a:t>2</a:t>
            </a:r>
            <a:r>
              <a:rPr lang="en-GB" sz="2000">
                <a:solidFill>
                  <a:srgbClr val="0D5DDF"/>
                </a:solidFill>
                <a:latin typeface="+mj-lt"/>
                <a:ea typeface="Montserrat" panose="00000500000000000000"/>
                <a:cs typeface="+mj-lt"/>
                <a:sym typeface="Montserrat" panose="00000500000000000000"/>
              </a:rPr>
              <a:t>. Tổng quan</a:t>
            </a:r>
            <a:endParaRPr sz="2000">
              <a:solidFill>
                <a:srgbClr val="0D5DDF"/>
              </a:solidFill>
              <a:latin typeface="+mj-lt"/>
              <a:ea typeface="Montserrat" panose="00000500000000000000"/>
              <a:cs typeface="+mj-lt"/>
              <a:sym typeface="Montserrat" panose="00000500000000000000"/>
            </a:endParaRPr>
          </a:p>
        </p:txBody>
      </p:sp>
      <p:sp>
        <p:nvSpPr>
          <p:cNvPr id="1337" name="Google Shape;1337;p61"/>
          <p:cNvSpPr txBox="1"/>
          <p:nvPr/>
        </p:nvSpPr>
        <p:spPr>
          <a:xfrm>
            <a:off x="827645" y="1131720"/>
            <a:ext cx="7598100" cy="2345227"/>
          </a:xfrm>
          <a:prstGeom prst="rect">
            <a:avLst/>
          </a:prstGeom>
          <a:noFill/>
          <a:ln>
            <a:noFill/>
          </a:ln>
        </p:spPr>
        <p:txBody>
          <a:bodyPr spcFirstLastPara="1" wrap="square" lIns="91425" tIns="91425" rIns="91425" bIns="91425" anchor="t" anchorCtr="0">
            <a:spAutoFit/>
          </a:bodyPr>
          <a:lstStyle/>
          <a:p>
            <a:pPr marL="114300" lvl="0" indent="0" algn="just" rtl="0">
              <a:lnSpc>
                <a:spcPct val="130000"/>
              </a:lnSpc>
              <a:spcBef>
                <a:spcPts val="0"/>
              </a:spcBef>
              <a:spcAft>
                <a:spcPts val="0"/>
              </a:spcAft>
              <a:buSzPts val="1800"/>
              <a:buFont typeface="Montserrat" panose="00000500000000000000"/>
              <a:buNone/>
            </a:pPr>
            <a:r>
              <a:rPr lang="en-US" altLang="en-US" sz="1800" b="1" dirty="0">
                <a:solidFill>
                  <a:schemeClr val="accent1">
                    <a:lumMod val="75000"/>
                  </a:schemeClr>
                </a:solidFill>
                <a:latin typeface="+mj-lt"/>
                <a:ea typeface="Montserrat" panose="00000500000000000000"/>
                <a:cs typeface="+mj-lt"/>
                <a:sym typeface="Montserrat" panose="00000500000000000000"/>
              </a:rPr>
              <a:t>- Fine-tuning </a:t>
            </a:r>
            <a:r>
              <a:rPr lang="en-US" altLang="en-US" sz="1800" b="1" dirty="0" err="1">
                <a:solidFill>
                  <a:schemeClr val="accent1">
                    <a:lumMod val="75000"/>
                  </a:schemeClr>
                </a:solidFill>
                <a:latin typeface="+mj-lt"/>
                <a:ea typeface="Montserrat" panose="00000500000000000000"/>
                <a:cs typeface="+mj-lt"/>
                <a:sym typeface="Montserrat" panose="00000500000000000000"/>
              </a:rPr>
              <a:t>chỉ</a:t>
            </a:r>
            <a:r>
              <a:rPr lang="en-US" altLang="en-US" sz="1800" b="1" dirty="0">
                <a:solidFill>
                  <a:schemeClr val="accent1">
                    <a:lumMod val="75000"/>
                  </a:schemeClr>
                </a:solidFill>
                <a:latin typeface="+mj-lt"/>
                <a:ea typeface="Montserrat" panose="00000500000000000000"/>
                <a:cs typeface="+mj-lt"/>
                <a:sym typeface="Montserrat" panose="00000500000000000000"/>
              </a:rPr>
              <a:t> </a:t>
            </a:r>
            <a:r>
              <a:rPr lang="en-US" altLang="en-US" sz="1800" b="1" dirty="0" err="1">
                <a:solidFill>
                  <a:schemeClr val="accent1">
                    <a:lumMod val="75000"/>
                  </a:schemeClr>
                </a:solidFill>
                <a:latin typeface="+mj-lt"/>
                <a:ea typeface="Montserrat" panose="00000500000000000000"/>
                <a:cs typeface="+mj-lt"/>
                <a:sym typeface="Montserrat" panose="00000500000000000000"/>
              </a:rPr>
              <a:t>cập</a:t>
            </a:r>
            <a:r>
              <a:rPr lang="en-US" altLang="en-US" sz="1800" b="1" dirty="0">
                <a:solidFill>
                  <a:schemeClr val="accent1">
                    <a:lumMod val="75000"/>
                  </a:schemeClr>
                </a:solidFill>
                <a:latin typeface="+mj-lt"/>
                <a:ea typeface="Montserrat" panose="00000500000000000000"/>
                <a:cs typeface="+mj-lt"/>
                <a:sym typeface="Montserrat" panose="00000500000000000000"/>
              </a:rPr>
              <a:t> </a:t>
            </a:r>
            <a:r>
              <a:rPr lang="en-US" altLang="en-US" sz="1800" b="1" dirty="0" err="1">
                <a:solidFill>
                  <a:schemeClr val="accent1">
                    <a:lumMod val="75000"/>
                  </a:schemeClr>
                </a:solidFill>
                <a:latin typeface="+mj-lt"/>
                <a:ea typeface="Montserrat" panose="00000500000000000000"/>
                <a:cs typeface="+mj-lt"/>
                <a:sym typeface="Montserrat" panose="00000500000000000000"/>
              </a:rPr>
              <a:t>nhật</a:t>
            </a:r>
            <a:r>
              <a:rPr lang="en-US" altLang="en-US" sz="1800" b="1" dirty="0">
                <a:solidFill>
                  <a:schemeClr val="accent1">
                    <a:lumMod val="75000"/>
                  </a:schemeClr>
                </a:solidFill>
                <a:latin typeface="+mj-lt"/>
                <a:ea typeface="Montserrat" panose="00000500000000000000"/>
                <a:cs typeface="+mj-lt"/>
                <a:sym typeface="Montserrat" panose="00000500000000000000"/>
              </a:rPr>
              <a:t> image encoder</a:t>
            </a:r>
            <a:endParaRPr lang="en-US" altLang="en-US" sz="1800" b="1" dirty="0">
              <a:solidFill>
                <a:schemeClr val="accent1">
                  <a:lumMod val="75000"/>
                </a:schemeClr>
              </a:solidFill>
              <a:latin typeface="+mj-lt"/>
              <a:ea typeface="Montserrat" panose="00000500000000000000"/>
              <a:cs typeface="+mj-lt"/>
              <a:sym typeface="Montserrat" panose="00000500000000000000"/>
            </a:endParaRPr>
          </a:p>
          <a:p>
            <a:pPr marL="114300" lvl="0" indent="0" algn="just" rtl="0">
              <a:lnSpc>
                <a:spcPct val="130000"/>
              </a:lnSpc>
              <a:spcBef>
                <a:spcPts val="0"/>
              </a:spcBef>
              <a:spcAft>
                <a:spcPts val="0"/>
              </a:spcAft>
              <a:buSzPts val="1800"/>
              <a:buFont typeface="Montserrat" panose="00000500000000000000"/>
              <a:buNone/>
            </a:pPr>
            <a:r>
              <a:rPr lang="en-US" altLang="en-US" sz="1800" b="1" dirty="0">
                <a:solidFill>
                  <a:schemeClr val="accent1">
                    <a:lumMod val="75000"/>
                  </a:schemeClr>
                </a:solidFill>
                <a:latin typeface="+mj-lt"/>
                <a:ea typeface="Montserrat" panose="00000500000000000000"/>
                <a:cs typeface="+mj-lt"/>
                <a:sym typeface="Montserrat" panose="00000500000000000000"/>
              </a:rPr>
              <a:t>- Text encoder </a:t>
            </a:r>
            <a:r>
              <a:rPr lang="en-US" altLang="en-US" sz="1800" b="1" dirty="0" err="1">
                <a:solidFill>
                  <a:schemeClr val="accent1">
                    <a:lumMod val="75000"/>
                  </a:schemeClr>
                </a:solidFill>
                <a:latin typeface="+mj-lt"/>
                <a:ea typeface="Montserrat" panose="00000500000000000000"/>
                <a:cs typeface="+mj-lt"/>
                <a:sym typeface="Montserrat" panose="00000500000000000000"/>
              </a:rPr>
              <a:t>giữ</a:t>
            </a:r>
            <a:r>
              <a:rPr lang="en-US" altLang="en-US" sz="1800" b="1" dirty="0">
                <a:solidFill>
                  <a:schemeClr val="accent1">
                    <a:lumMod val="75000"/>
                  </a:schemeClr>
                </a:solidFill>
                <a:latin typeface="+mj-lt"/>
                <a:ea typeface="Montserrat" panose="00000500000000000000"/>
                <a:cs typeface="+mj-lt"/>
                <a:sym typeface="Montserrat" panose="00000500000000000000"/>
              </a:rPr>
              <a:t> </a:t>
            </a:r>
            <a:r>
              <a:rPr lang="en-US" altLang="en-US" sz="1800" b="1" dirty="0" err="1">
                <a:solidFill>
                  <a:schemeClr val="accent1">
                    <a:lumMod val="75000"/>
                  </a:schemeClr>
                </a:solidFill>
                <a:latin typeface="+mj-lt"/>
                <a:ea typeface="Montserrat" panose="00000500000000000000"/>
                <a:cs typeface="+mj-lt"/>
                <a:sym typeface="Montserrat" panose="00000500000000000000"/>
              </a:rPr>
              <a:t>nguyên</a:t>
            </a:r>
            <a:endParaRPr lang="en-US" altLang="en-US" sz="1800" b="1" dirty="0">
              <a:solidFill>
                <a:schemeClr val="accent1">
                  <a:lumMod val="75000"/>
                </a:schemeClr>
              </a:solidFill>
              <a:latin typeface="+mj-lt"/>
              <a:ea typeface="Montserrat" panose="00000500000000000000"/>
              <a:cs typeface="+mj-lt"/>
              <a:sym typeface="Montserrat" panose="00000500000000000000"/>
            </a:endParaRPr>
          </a:p>
          <a:p>
            <a:pPr marL="114300" lvl="0" indent="0" algn="just" rtl="0">
              <a:lnSpc>
                <a:spcPct val="130000"/>
              </a:lnSpc>
              <a:spcBef>
                <a:spcPts val="0"/>
              </a:spcBef>
              <a:spcAft>
                <a:spcPts val="0"/>
              </a:spcAft>
              <a:buSzPts val="1800"/>
              <a:buFont typeface="Montserrat" panose="00000500000000000000"/>
              <a:buNone/>
            </a:pPr>
            <a:r>
              <a:rPr lang="en-US" altLang="en-US" sz="1800" b="1" dirty="0">
                <a:solidFill>
                  <a:schemeClr val="accent1">
                    <a:lumMod val="75000"/>
                  </a:schemeClr>
                </a:solidFill>
                <a:latin typeface="+mj-lt"/>
                <a:ea typeface="Montserrat" panose="00000500000000000000"/>
                <a:cs typeface="+mj-lt"/>
                <a:sym typeface="Montserrat" panose="00000500000000000000"/>
              </a:rPr>
              <a:t>- </a:t>
            </a:r>
            <a:r>
              <a:rPr lang="en-US" altLang="en-US" sz="1800" b="1" dirty="0" err="1">
                <a:solidFill>
                  <a:schemeClr val="accent1">
                    <a:lumMod val="75000"/>
                  </a:schemeClr>
                </a:solidFill>
                <a:latin typeface="+mj-lt"/>
                <a:ea typeface="Montserrat" panose="00000500000000000000"/>
                <a:cs typeface="+mj-lt"/>
                <a:sym typeface="Montserrat" panose="00000500000000000000"/>
              </a:rPr>
              <a:t>Không</a:t>
            </a:r>
            <a:r>
              <a:rPr lang="en-US" altLang="en-US" sz="1800" b="1" dirty="0">
                <a:solidFill>
                  <a:schemeClr val="accent1">
                    <a:lumMod val="75000"/>
                  </a:schemeClr>
                </a:solidFill>
                <a:latin typeface="+mj-lt"/>
                <a:ea typeface="Montserrat" panose="00000500000000000000"/>
                <a:cs typeface="+mj-lt"/>
                <a:sym typeface="Montserrat" panose="00000500000000000000"/>
              </a:rPr>
              <a:t> </a:t>
            </a:r>
            <a:r>
              <a:rPr lang="en-US" altLang="en-US" sz="1800" b="1" dirty="0" err="1">
                <a:solidFill>
                  <a:schemeClr val="accent1">
                    <a:lumMod val="75000"/>
                  </a:schemeClr>
                </a:solidFill>
                <a:latin typeface="+mj-lt"/>
                <a:ea typeface="Montserrat" panose="00000500000000000000"/>
                <a:cs typeface="+mj-lt"/>
                <a:sym typeface="Montserrat" panose="00000500000000000000"/>
              </a:rPr>
              <a:t>gian</a:t>
            </a:r>
            <a:r>
              <a:rPr lang="en-US" altLang="en-US" sz="1800" b="1" dirty="0">
                <a:solidFill>
                  <a:schemeClr val="accent1">
                    <a:lumMod val="75000"/>
                  </a:schemeClr>
                </a:solidFill>
                <a:latin typeface="+mj-lt"/>
                <a:ea typeface="Montserrat" panose="00000500000000000000"/>
                <a:cs typeface="+mj-lt"/>
                <a:sym typeface="Montserrat" panose="00000500000000000000"/>
              </a:rPr>
              <a:t> embedding </a:t>
            </a:r>
            <a:r>
              <a:rPr lang="en-US" altLang="en-US" sz="1800" b="1" dirty="0" err="1">
                <a:solidFill>
                  <a:schemeClr val="accent1">
                    <a:lumMod val="75000"/>
                  </a:schemeClr>
                </a:solidFill>
                <a:latin typeface="+mj-lt"/>
                <a:ea typeface="Montserrat" panose="00000500000000000000"/>
                <a:cs typeface="+mj-lt"/>
                <a:sym typeface="Montserrat" panose="00000500000000000000"/>
              </a:rPr>
              <a:t>bị</a:t>
            </a:r>
            <a:r>
              <a:rPr lang="en-US" altLang="en-US" sz="1800" b="1" dirty="0">
                <a:solidFill>
                  <a:schemeClr val="accent1">
                    <a:lumMod val="75000"/>
                  </a:schemeClr>
                </a:solidFill>
                <a:latin typeface="+mj-lt"/>
                <a:ea typeface="Montserrat" panose="00000500000000000000"/>
                <a:cs typeface="+mj-lt"/>
                <a:sym typeface="Montserrat" panose="00000500000000000000"/>
              </a:rPr>
              <a:t> </a:t>
            </a:r>
            <a:r>
              <a:rPr lang="en-US" altLang="en-US" sz="1800" b="1" dirty="0" err="1">
                <a:solidFill>
                  <a:schemeClr val="accent1">
                    <a:lumMod val="75000"/>
                  </a:schemeClr>
                </a:solidFill>
                <a:latin typeface="+mj-lt"/>
                <a:ea typeface="Montserrat" panose="00000500000000000000"/>
                <a:cs typeface="+mj-lt"/>
                <a:sym typeface="Montserrat" panose="00000500000000000000"/>
              </a:rPr>
              <a:t>lệch</a:t>
            </a:r>
            <a:endParaRPr lang="en-US" altLang="en-US" sz="1800" b="1" dirty="0">
              <a:solidFill>
                <a:schemeClr val="accent1">
                  <a:lumMod val="75000"/>
                </a:schemeClr>
              </a:solidFill>
              <a:latin typeface="+mj-lt"/>
              <a:ea typeface="Montserrat" panose="00000500000000000000"/>
              <a:cs typeface="+mj-lt"/>
              <a:sym typeface="Montserrat" panose="00000500000000000000"/>
            </a:endParaRPr>
          </a:p>
          <a:p>
            <a:pPr marL="114300" lvl="0" indent="0" algn="just" rtl="0">
              <a:lnSpc>
                <a:spcPct val="130000"/>
              </a:lnSpc>
              <a:spcBef>
                <a:spcPts val="0"/>
              </a:spcBef>
              <a:spcAft>
                <a:spcPts val="0"/>
              </a:spcAft>
              <a:buSzPts val="1800"/>
              <a:buFont typeface="Montserrat" panose="00000500000000000000"/>
              <a:buNone/>
            </a:pPr>
            <a:endParaRPr lang="en-US" altLang="en-US" sz="1800" b="1" dirty="0">
              <a:solidFill>
                <a:schemeClr val="accent1">
                  <a:lumMod val="75000"/>
                </a:schemeClr>
              </a:solidFill>
              <a:latin typeface="+mj-lt"/>
              <a:ea typeface="Montserrat" panose="00000500000000000000"/>
              <a:cs typeface="+mj-lt"/>
              <a:sym typeface="Montserrat" panose="00000500000000000000"/>
            </a:endParaRPr>
          </a:p>
          <a:p>
            <a:pPr marL="114300" lvl="0" indent="0" algn="just" rtl="0">
              <a:lnSpc>
                <a:spcPct val="130000"/>
              </a:lnSpc>
              <a:spcBef>
                <a:spcPts val="0"/>
              </a:spcBef>
              <a:spcAft>
                <a:spcPts val="0"/>
              </a:spcAft>
              <a:buSzPts val="1800"/>
              <a:buFont typeface="Montserrat" panose="00000500000000000000"/>
              <a:buNone/>
            </a:pPr>
            <a:r>
              <a:rPr lang="en-US" altLang="en-US" sz="1800" b="1" dirty="0">
                <a:solidFill>
                  <a:schemeClr val="accent1">
                    <a:lumMod val="75000"/>
                  </a:schemeClr>
                </a:solidFill>
                <a:latin typeface="+mj-lt"/>
                <a:ea typeface="Montserrat" panose="00000500000000000000"/>
                <a:cs typeface="+mj-lt"/>
                <a:sym typeface="Montserrat" panose="00000500000000000000"/>
              </a:rPr>
              <a:t>⇒ </a:t>
            </a:r>
            <a:r>
              <a:rPr lang="en-US" altLang="en-US" sz="1800" b="1" dirty="0" err="1">
                <a:solidFill>
                  <a:schemeClr val="accent1">
                    <a:lumMod val="75000"/>
                  </a:schemeClr>
                </a:solidFill>
                <a:latin typeface="+mj-lt"/>
                <a:ea typeface="Montserrat" panose="00000500000000000000"/>
                <a:cs typeface="+mj-lt"/>
                <a:sym typeface="Montserrat" panose="00000500000000000000"/>
              </a:rPr>
              <a:t>Gây</a:t>
            </a:r>
            <a:r>
              <a:rPr lang="en-US" altLang="en-US" sz="1800" b="1" dirty="0">
                <a:solidFill>
                  <a:schemeClr val="accent1">
                    <a:lumMod val="75000"/>
                  </a:schemeClr>
                </a:solidFill>
                <a:latin typeface="+mj-lt"/>
                <a:ea typeface="Montserrat" panose="00000500000000000000"/>
                <a:cs typeface="+mj-lt"/>
                <a:sym typeface="Montserrat" panose="00000500000000000000"/>
              </a:rPr>
              <a:t> catastrophic forgetting</a:t>
            </a:r>
            <a:endParaRPr lang="en-US" altLang="en-US" sz="1800" b="1" dirty="0">
              <a:solidFill>
                <a:schemeClr val="accent1">
                  <a:lumMod val="75000"/>
                </a:schemeClr>
              </a:solidFill>
              <a:latin typeface="+mj-lt"/>
              <a:ea typeface="Montserrat" panose="00000500000000000000"/>
              <a:cs typeface="+mj-lt"/>
              <a:sym typeface="Montserrat" panose="00000500000000000000"/>
            </a:endParaRPr>
          </a:p>
          <a:p>
            <a:pPr marL="114300" lvl="0" indent="0" algn="just" rtl="0">
              <a:lnSpc>
                <a:spcPct val="130000"/>
              </a:lnSpc>
              <a:spcBef>
                <a:spcPts val="0"/>
              </a:spcBef>
              <a:spcAft>
                <a:spcPts val="0"/>
              </a:spcAft>
              <a:buSzPts val="1800"/>
              <a:buFont typeface="Montserrat" panose="00000500000000000000"/>
              <a:buNone/>
            </a:pPr>
            <a:r>
              <a:rPr lang="en-US" altLang="en-US" sz="1800" b="1" dirty="0">
                <a:solidFill>
                  <a:schemeClr val="accent1">
                    <a:lumMod val="75000"/>
                  </a:schemeClr>
                </a:solidFill>
                <a:latin typeface="+mj-lt"/>
                <a:ea typeface="Montserrat" panose="00000500000000000000"/>
                <a:cs typeface="+mj-lt"/>
                <a:sym typeface="Montserrat" panose="00000500000000000000"/>
              </a:rPr>
              <a:t>⇒ Clean accuracy &amp; zero-shot </a:t>
            </a:r>
            <a:r>
              <a:rPr lang="en-US" altLang="en-US" sz="1800" b="1" dirty="0" err="1">
                <a:solidFill>
                  <a:schemeClr val="accent1">
                    <a:lumMod val="75000"/>
                  </a:schemeClr>
                </a:solidFill>
                <a:latin typeface="+mj-lt"/>
                <a:ea typeface="Montserrat" panose="00000500000000000000"/>
                <a:cs typeface="+mj-lt"/>
                <a:sym typeface="Montserrat" panose="00000500000000000000"/>
              </a:rPr>
              <a:t>giảm</a:t>
            </a:r>
            <a:r>
              <a:rPr lang="en-US" altLang="en-US" sz="1800" b="1" dirty="0">
                <a:solidFill>
                  <a:schemeClr val="accent1">
                    <a:lumMod val="75000"/>
                  </a:schemeClr>
                </a:solidFill>
                <a:latin typeface="+mj-lt"/>
                <a:ea typeface="Montserrat" panose="00000500000000000000"/>
                <a:cs typeface="+mj-lt"/>
                <a:sym typeface="Montserrat" panose="00000500000000000000"/>
              </a:rPr>
              <a:t> </a:t>
            </a:r>
            <a:r>
              <a:rPr lang="en-US" altLang="en-US" sz="1800" b="1" dirty="0" err="1">
                <a:solidFill>
                  <a:schemeClr val="accent1">
                    <a:lumMod val="75000"/>
                  </a:schemeClr>
                </a:solidFill>
                <a:latin typeface="+mj-lt"/>
                <a:ea typeface="Montserrat" panose="00000500000000000000"/>
                <a:cs typeface="+mj-lt"/>
                <a:sym typeface="Montserrat" panose="00000500000000000000"/>
              </a:rPr>
              <a:t>mạnh</a:t>
            </a:r>
            <a:endParaRPr lang="en-US" altLang="en-US" sz="1800" b="1" dirty="0">
              <a:solidFill>
                <a:schemeClr val="accent1">
                  <a:lumMod val="75000"/>
                </a:schemeClr>
              </a:solidFill>
              <a:latin typeface="+mj-lt"/>
              <a:ea typeface="Montserrat" panose="00000500000000000000"/>
              <a:cs typeface="+mj-lt"/>
              <a:sym typeface="Montserrat" panose="00000500000000000000"/>
            </a:endParaRPr>
          </a:p>
        </p:txBody>
      </p:sp>
      <p:sp>
        <p:nvSpPr>
          <p:cNvPr id="1338" name="Google Shape;1338;p61"/>
          <p:cNvSpPr/>
          <p:nvPr/>
        </p:nvSpPr>
        <p:spPr>
          <a:xfrm>
            <a:off x="345650" y="4708425"/>
            <a:ext cx="426900" cy="301500"/>
          </a:xfrm>
          <a:prstGeom prst="roundRect">
            <a:avLst>
              <a:gd name="adj" fmla="val 16667"/>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9</a:t>
            </a:r>
            <a:endParaRPr lang="en-US" altLang="en-GB"/>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3.0"/>
  <p:tag name="KSO_WM_BEAUTIFY_FLAG" val="#wm#"/>
</p:tagLst>
</file>

<file path=ppt/tags/tag10.xml><?xml version="1.0" encoding="utf-8"?>
<p:tagLst xmlns:p="http://schemas.openxmlformats.org/presentationml/2006/main">
  <p:tag name="KSO_WM_UNIT_ISCONTENTSTITLE" val="0"/>
  <p:tag name="KSO_WM_UNIT_ISNUMDGMTITLE" val="0"/>
  <p:tag name="KSO_WM_UNIT_PRESET_TEXT" val="单击添加文档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titlestyle"/>
  <p:tag name="KSO_WM_UNIT_TYPE" val="a"/>
  <p:tag name="KSO_WM_UNIT_INDEX" val="1"/>
  <p:tag name="KSO_WM_UNIT_ID" val="_2*a*1"/>
  <p:tag name="KSO_WM_UNIT_LAYERLEVEL" val="1"/>
  <p:tag name="KSO_WM_TAG_VERSION" val="3.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3*i*1"/>
  <p:tag name="KSO_WM_UNIT_LAYERLEVEL" val="1"/>
  <p:tag name="KSO_WM_TAG_VERSION" val="3.0"/>
  <p:tag name="KSO_WM_BEAUTIFY_FLAG" val="#wm#"/>
</p:tagLst>
</file>

<file path=ppt/tags/tag15.xml><?xml version="1.0" encoding="utf-8"?>
<p:tagLst xmlns:p="http://schemas.openxmlformats.org/presentationml/2006/main">
  <p:tag name="KSO_WM_UNIT_LINE_FORE_SCHEMECOLOR_INDEX_BRIGHTNESS" val="0"/>
  <p:tag name="KSO_WM_UNIT_LINE_FORE_SCHEMECOLOR_INDEX" val="6"/>
  <p:tag name="KSO_WM_UNIT_LINE_FILL_TYPE" val="2"/>
  <p:tag name="KSO_WM_UNIT_HIGHLIGHT" val="0"/>
  <p:tag name="KSO_WM_UNIT_COMPATIBLE" val="0"/>
  <p:tag name="KSO_WM_UNIT_DIAGRAM_ISNUMVISUAL" val="0"/>
  <p:tag name="KSO_WM_UNIT_DIAGRAM_ISREFERUNIT" val="0"/>
  <p:tag name="KSO_WM_UNIT_TYPE" val="i"/>
  <p:tag name="KSO_WM_UNIT_INDEX" val="2"/>
  <p:tag name="KSO_WM_UNIT_ID" val="_3*i*2"/>
  <p:tag name="KSO_WM_UNIT_LAYERLEVEL" val="1"/>
  <p:tag name="KSO_WM_TAG_VERSION" val="3.0"/>
  <p:tag name="KSO_WM_BEAUTIFY_FLAG" val="#wm#"/>
</p:tagLst>
</file>

<file path=ppt/tags/tag16.xml><?xml version="1.0" encoding="utf-8"?>
<p:tagLst xmlns:p="http://schemas.openxmlformats.org/presentationml/2006/main">
  <p:tag name="KSO_WM_UNIT_ISCONTENTSTITLE" val="1"/>
  <p:tag name="KSO_WM_UNIT_ISNUMDGMTITLE" val="0"/>
  <p:tag name="KSO_WM_UNIT_PRESET_TEXT" val="目录"/>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3.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xml><?xml version="1.0" encoding="utf-8"?>
<p:tagLst xmlns:p="http://schemas.openxmlformats.org/presentationml/2006/main">
  <p:tag name="KSO_WM_UNIT_ISCONTENTSTITLE" val="0"/>
  <p:tag name="KSO_WM_UNIT_ISNUMDGMTITLE" val="0"/>
  <p:tag name="KSO_WM_UNIT_PRESET_TEXT" val="添加副标题"/>
  <p:tag name="KSO_WM_UNIT_NOCLEAR" val="0"/>
  <p:tag name="KSO_WM_UNIT_VALUE" val="17"/>
  <p:tag name="KSO_WM_UNIT_HIGHLIGHT" val="0"/>
  <p:tag name="KSO_WM_UNIT_COMPATIBLE" val="0"/>
  <p:tag name="KSO_WM_UNIT_DIAGRAM_ISNUMVISUAL" val="0"/>
  <p:tag name="KSO_WM_UNIT_DIAGRAM_ISREFERUNIT" val="0"/>
  <p:tag name="KSO_WM_UNIT_CONTENT_GROUP_TYPE" val="contentchip"/>
  <p:tag name="KSO_WM_UNIT_TYPE" val="b"/>
  <p:tag name="KSO_WM_UNIT_INDEX" val="1"/>
  <p:tag name="KSO_WM_UNIT_ID" val="_1*b*1"/>
  <p:tag name="KSO_WM_UNIT_LAYERLEVEL" val="1"/>
  <p:tag name="KSO_WM_TAG_VERSION" val="3.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4*i*1"/>
  <p:tag name="KSO_WM_UNIT_LAYERLEVEL" val="1"/>
  <p:tag name="KSO_WM_TAG_VERSION" val="3.0"/>
  <p:tag name="KSO_WM_BEAUTIFY_FLAG" val="#wm#"/>
</p:tagLst>
</file>

<file path=ppt/tags/tag21.xml><?xml version="1.0" encoding="utf-8"?>
<p:tagLst xmlns:p="http://schemas.openxmlformats.org/presentationml/2006/main">
  <p:tag name="KSO_WM_UNIT_PRESET_TEXT" val="01"/>
  <p:tag name="KSO_WM_UNIT_NOCLEAR" val="0"/>
  <p:tag name="KSO_WM_UNIT_VALUE" val="6"/>
  <p:tag name="KSO_WM_UNIT_HIGHLIGHT" val="0"/>
  <p:tag name="KSO_WM_UNIT_COMPATIBLE" val="1"/>
  <p:tag name="KSO_WM_UNIT_DIAGRAM_ISNUMVISUAL" val="0"/>
  <p:tag name="KSO_WM_UNIT_DIAGRAM_ISREFERUNIT" val="0"/>
  <p:tag name="KSO_WM_UNIT_CONTENT_GROUP_TYPE" val="contentchip"/>
  <p:tag name="KSO_WM_UNIT_TYPE" val="e"/>
  <p:tag name="KSO_WM_UNIT_INDEX" val="1"/>
  <p:tag name="KSO_WM_UNIT_ID" val="_4*e*1"/>
  <p:tag name="KSO_WM_UNIT_LAYERLEVEL" val="1"/>
  <p:tag name="KSO_WM_TAG_VERSION" val="3.0"/>
  <p:tag name="KSO_WM_BEAUTIFY_FLAG" val="#wm#"/>
</p:tagLst>
</file>

<file path=ppt/tags/tag22.xml><?xml version="1.0" encoding="utf-8"?>
<p:tagLst xmlns:p="http://schemas.openxmlformats.org/presentationml/2006/main">
  <p:tag name="KSO_WM_UNIT_ISCONTENTSTITLE" val="0"/>
  <p:tag name="KSO_WM_UNIT_ISNUMDGMTITLE" val="0"/>
  <p:tag name="KSO_WM_UNIT_PRESET_TEXT" val="添加章节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_4*a*1"/>
  <p:tag name="KSO_WM_UNIT_LAYERLEVEL" val="1"/>
  <p:tag name="KSO_WM_TAG_VERSION" val="3.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5*i*1"/>
  <p:tag name="KSO_WM_UNIT_LAYERLEVEL" val="1"/>
  <p:tag name="KSO_WM_TAG_VERSION" val="3.0"/>
  <p:tag name="KSO_WM_BEAUTIFY_FLAG" val="#wm#"/>
</p:tagLst>
</file>

<file path=ppt/tags/tag27.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3.0"/>
  <p:tag name="KSO_WM_BEAUTIFY_FLAG" val="#wm#"/>
</p:tagLst>
</file>

<file path=ppt/tags/tag28.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3.0"/>
  <p:tag name="KSO_WM_BEAUTIFY_FLAG" val="#wm#"/>
</p:tagLst>
</file>

<file path=ppt/tags/tag29.xml><?xml version="1.0" encoding="utf-8"?>
<p:tagLst xmlns:p="http://schemas.openxmlformats.org/presentationml/2006/main">
  <p:tag name="KSO_WM_UNIT_ISCONTENTSTITLE" val="0"/>
  <p:tag name="KSO_WM_UNIT_ISNUMDGMTITLE" val="0"/>
  <p:tag name="KSO_WM_UNIT_PRESET_TEXT" val="单击添加文档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titlestyle"/>
  <p:tag name="KSO_WM_UNIT_TYPE" val="a"/>
  <p:tag name="KSO_WM_UNIT_INDEX" val="1"/>
  <p:tag name="KSO_WM_UNIT_ID" val="_5*a*1"/>
  <p:tag name="KSO_WM_UNIT_LAYERLEVEL" val="1"/>
  <p:tag name="KSO_WM_TAG_VERSION" val="3.0"/>
  <p:tag name="KSO_WM_BEAUTIFY_FLAG" val="#wm#"/>
</p:tagLst>
</file>

<file path=ppt/tags/tag3.xml><?xml version="1.0" encoding="utf-8"?>
<p:tagLst xmlns:p="http://schemas.openxmlformats.org/presentationml/2006/main">
  <p:tag name="KSO_WM_UNIT_ISCONTENTSTITLE" val="0"/>
  <p:tag name="KSO_WM_UNIT_ISNUMDGMTITLE" val="0"/>
  <p:tag name="KSO_WM_UNIT_PRESET_TEXT" val="单击添加文档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_1*a*1"/>
  <p:tag name="KSO_WM_UNIT_LAYERLEVEL" val="1"/>
  <p:tag name="KSO_WM_TAG_VERSION" val="3.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6*i*1"/>
  <p:tag name="KSO_WM_UNIT_LAYERLEVEL" val="1"/>
  <p:tag name="KSO_WM_TAG_VERSION" val="3.0"/>
  <p:tag name="KSO_WM_BEAUTIFY_FLAG" val="#wm#"/>
</p:tagLst>
</file>

<file path=ppt/tags/tag34.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2_1"/>
  <p:tag name="KSO_WM_UNIT_ID" val="_6*h_f*2_1"/>
  <p:tag name="KSO_WM_UNIT_LAYERLEVEL" val="1_1"/>
  <p:tag name="KSO_WM_TAG_VERSION" val="3.0"/>
  <p:tag name="KSO_WM_BEAUTIFY_FLAG" val="#wm#"/>
</p:tagLst>
</file>

<file path=ppt/tags/tag35.xml><?xml version="1.0" encoding="utf-8"?>
<p:tagLst xmlns:p="http://schemas.openxmlformats.org/presentationml/2006/main">
  <p:tag name="KSO_WM_UNIT_TEXT_FILL_FORE_SCHEMECOLOR_INDEX_BRIGHTNESS" val="0.15"/>
  <p:tag name="KSO_WM_UNIT_TEXT_FILL_FORE_SCHEMECOLOR_INDEX" val="13"/>
  <p:tag name="KSO_WM_UNIT_TEXT_FILL_TYPE" val="1"/>
  <p:tag name="KSO_WM_UNIT_ISCONTENTSTITLE" val="0"/>
  <p:tag name="KSO_WM_UNIT_ISNUMDGMTITLE" val="0"/>
  <p:tag name="KSO_WM_UNIT_PRESET_TEXT" val="添加小标题"/>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2_1"/>
  <p:tag name="KSO_WM_UNIT_ID" val="_6*h_a*2_1"/>
  <p:tag name="KSO_WM_UNIT_LAYERLEVEL" val="1_1"/>
  <p:tag name="KSO_WM_TAG_VERSION" val="3.0"/>
  <p:tag name="KSO_WM_BEAUTIFY_FLAG" val="#wm#"/>
</p:tagLst>
</file>

<file path=ppt/tags/tag36.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1_1"/>
  <p:tag name="KSO_WM_UNIT_ID" val="_6*h_f*1_1"/>
  <p:tag name="KSO_WM_UNIT_LAYERLEVEL" val="1_1"/>
  <p:tag name="KSO_WM_TAG_VERSION" val="3.0"/>
  <p:tag name="KSO_WM_BEAUTIFY_FLAG" val="#wm#"/>
</p:tagLst>
</file>

<file path=ppt/tags/tag37.xml><?xml version="1.0" encoding="utf-8"?>
<p:tagLst xmlns:p="http://schemas.openxmlformats.org/presentationml/2006/main">
  <p:tag name="KSO_WM_UNIT_TEXT_FILL_FORE_SCHEMECOLOR_INDEX_BRIGHTNESS" val="0.15"/>
  <p:tag name="KSO_WM_UNIT_TEXT_FILL_FORE_SCHEMECOLOR_INDEX" val="13"/>
  <p:tag name="KSO_WM_UNIT_TEXT_FILL_TYPE" val="1"/>
  <p:tag name="KSO_WM_UNIT_ISCONTENTSTITLE" val="0"/>
  <p:tag name="KSO_WM_UNIT_ISNUMDGMTITLE" val="0"/>
  <p:tag name="KSO_WM_UNIT_PRESET_TEXT" val="添加小标题"/>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1_1"/>
  <p:tag name="KSO_WM_UNIT_ID" val="_6*h_a*1_1"/>
  <p:tag name="KSO_WM_UNIT_LAYERLEVEL" val="1_1"/>
  <p:tag name="KSO_WM_TAG_VERSION" val="3.0"/>
  <p:tag name="KSO_WM_BEAUTIFY_FLAG" val="#wm#"/>
</p:tagLst>
</file>

<file path=ppt/tags/tag38.xml><?xml version="1.0" encoding="utf-8"?>
<p:tagLst xmlns:p="http://schemas.openxmlformats.org/presentationml/2006/main">
  <p:tag name="KSO_WM_UNIT_ISCONTENTSTITLE" val="0"/>
  <p:tag name="KSO_WM_UNIT_ISNUMDGMTITLE" val="0"/>
  <p:tag name="KSO_WM_UNIT_PRESET_TEXT" val="单击添加文档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titlestyle"/>
  <p:tag name="KSO_WM_UNIT_TYPE" val="a"/>
  <p:tag name="KSO_WM_UNIT_INDEX" val="1"/>
  <p:tag name="KSO_WM_UNIT_ID" val="_6*a*1"/>
  <p:tag name="KSO_WM_UNIT_LAYERLEVEL" val="1"/>
  <p:tag name="KSO_WM_TAG_VERSION" val="3.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SUBTYPE" val="b"/>
  <p:tag name="KSO_WM_UNIT_PRESET_TEXT" val="汇报人：稻小壳"/>
  <p:tag name="KSO_WM_UNIT_NOCLEAR" val="0"/>
  <p:tag name="KSO_WM_UNIT_VALUE" val="60"/>
  <p:tag name="KSO_WM_UNIT_HIGHLIGHT" val="0"/>
  <p:tag name="KSO_WM_UNIT_COMPATIBLE" val="0"/>
  <p:tag name="KSO_WM_UNIT_DIAGRAM_ISNUMVISUAL" val="0"/>
  <p:tag name="KSO_WM_UNIT_DIAGRAM_ISREFERUNIT" val="0"/>
  <p:tag name="KSO_WM_UNIT_CONTENT_GROUP_TYPE" val="contentchip"/>
  <p:tag name="KSO_WM_UNIT_TYPE" val="f"/>
  <p:tag name="KSO_WM_UNIT_INDEX" val="1"/>
  <p:tag name="KSO_WM_UNIT_ID" val="_1*f*1"/>
  <p:tag name="KSO_WM_UNIT_LAYERLEVEL" val="1"/>
  <p:tag name="KSO_WM_TAG_VERSION" val="3.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7*i*1"/>
  <p:tag name="KSO_WM_UNIT_LAYERLEVEL" val="1"/>
  <p:tag name="KSO_WM_TAG_VERSION" val="3.0"/>
  <p:tag name="KSO_WM_BEAUTIFY_FLAG" val="#wm#"/>
</p:tagLst>
</file>

<file path=ppt/tags/tag43.xml><?xml version="1.0" encoding="utf-8"?>
<p:tagLst xmlns:p="http://schemas.openxmlformats.org/presentationml/2006/main">
  <p:tag name="KSO_WM_UNIT_ISCONTENTSTITLE" val="0"/>
  <p:tag name="KSO_WM_UNIT_ISNUMDGMTITLE" val="0"/>
  <p:tag name="KSO_WM_UNIT_PRESET_TEXT" val="单击添加文档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titlestyle"/>
  <p:tag name="KSO_WM_UNIT_TYPE" val="a"/>
  <p:tag name="KSO_WM_UNIT_INDEX" val="1"/>
  <p:tag name="KSO_WM_UNIT_ID" val="_7*a*1"/>
  <p:tag name="KSO_WM_UNIT_LAYERLEVEL" val="1"/>
  <p:tag name="KSO_WM_TAG_VERSION" val="3.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8*i*1"/>
  <p:tag name="KSO_WM_UNIT_LAYERLEVEL" val="1"/>
  <p:tag name="KSO_WM_TAG_VERSION" val="3.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9*i*1"/>
  <p:tag name="KSO_WM_UNIT_LAYERLEVEL" val="1"/>
  <p:tag name="KSO_WM_TAG_VERSION" val="3.0"/>
  <p:tag name="KSO_WM_BEAUTIFY_FLAG" val="#wm#"/>
</p:tagLst>
</file>

<file path=ppt/tags/tag52.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9*f*1"/>
  <p:tag name="KSO_WM_UNIT_LAYERLEVEL" val="1"/>
  <p:tag name="KSO_WM_TAG_VERSION" val="3.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0*i*1"/>
  <p:tag name="KSO_WM_UNIT_LAYERLEVEL" val="1"/>
  <p:tag name="KSO_WM_TAG_VERSION" val="3.0"/>
  <p:tag name="KSO_WM_BEAUTIFY_FLAG" val="#wm#"/>
</p:tagLst>
</file>

<file path=ppt/tags/tag57.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UNIT_ISCONTENTSTITLE" val="0"/>
  <p:tag name="KSO_WM_UNIT_ISNUMDGMTITLE" val="0"/>
  <p:tag name="KSO_WM_UNIT_PRESET_TEXT" val="单击此处添加副标题内容"/>
  <p:tag name="KSO_WM_UNIT_NOCLEAR" val="0"/>
  <p:tag name="KSO_WM_UNIT_VALUE" val="17"/>
  <p:tag name="KSO_WM_UNIT_HIGHLIGHT" val="0"/>
  <p:tag name="KSO_WM_UNIT_COMPATIBLE" val="0"/>
  <p:tag name="KSO_WM_UNIT_DIAGRAM_ISNUMVISUAL" val="0"/>
  <p:tag name="KSO_WM_UNIT_DIAGRAM_ISREFERUNIT" val="0"/>
  <p:tag name="KSO_WM_UNIT_CONTENT_GROUP_TYPE" val="titlestyle"/>
  <p:tag name="KSO_WM_UNIT_TYPE" val="b"/>
  <p:tag name="KSO_WM_UNIT_INDEX" val="1"/>
  <p:tag name="KSO_WM_UNIT_ID" val="_10*b*1"/>
  <p:tag name="KSO_WM_UNIT_LAYERLEVEL" val="1"/>
  <p:tag name="KSO_WM_TAG_VERSION" val="3.0"/>
  <p:tag name="KSO_WM_BEAUTIFY_FLAG" val="#wm#"/>
</p:tagLst>
</file>

<file path=ppt/tags/tag58.xml><?xml version="1.0" encoding="utf-8"?>
<p:tagLst xmlns:p="http://schemas.openxmlformats.org/presentationml/2006/main">
  <p:tag name="KSO_WM_UNIT_ISCONTENTSTITLE" val="0"/>
  <p:tag name="KSO_WM_UNIT_ISNUMDGMTITLE" val="0"/>
  <p:tag name="KSO_WM_UNIT_PRESET_TEXT" val="单击添加文档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titlestyle"/>
  <p:tag name="KSO_WM_UNIT_TYPE" val="a"/>
  <p:tag name="KSO_WM_UNIT_INDEX" val="1"/>
  <p:tag name="KSO_WM_UNIT_ID" val="_10*a*1"/>
  <p:tag name="KSO_WM_UNIT_LAYERLEVEL" val="1"/>
  <p:tag name="KSO_WM_TAG_VERSION" val="3.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1*i*1"/>
  <p:tag name="KSO_WM_UNIT_LAYERLEVEL" val="1"/>
  <p:tag name="KSO_WM_TAG_VERSION" val="3.0"/>
  <p:tag name="KSO_WM_BEAUTIFY_FLAG" val="#wm#"/>
</p:tagLst>
</file>

<file path=ppt/tags/tag63.xml><?xml version="1.0" encoding="utf-8"?>
<p:tagLst xmlns:p="http://schemas.openxmlformats.org/presentationml/2006/main">
  <p:tag name="KSO_WM_UNIT_ISCONTENTSTITLE" val="0"/>
  <p:tag name="KSO_WM_UNIT_ISNUMDGMTITLE" val="0"/>
  <p:tag name="KSO_WM_UNIT_PRESET_TEXT" val="感谢您的耐心观看"/>
  <p:tag name="KSO_WM_UNIT_NOCLEAR" val="0"/>
  <p:tag name="KSO_WM_UNIT_VALUE" val="10"/>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_11*a*1"/>
  <p:tag name="KSO_WM_UNIT_LAYERLEVEL" val="1"/>
  <p:tag name="KSO_WM_TAG_VERSION" val="3.0"/>
  <p:tag name="KSO_WM_BEAUTIFY_FLAG" val="#wm#"/>
</p:tagLst>
</file>

<file path=ppt/tags/tag64.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SUBTYPE" val="b"/>
  <p:tag name="KSO_WM_UNIT_PRESET_TEXT" val="汇报人：稻小壳"/>
  <p:tag name="KSO_WM_UNIT_NOCLEAR" val="0"/>
  <p:tag name="KSO_WM_UNIT_VALUE" val="60"/>
  <p:tag name="KSO_WM_UNIT_HIGHLIGHT" val="0"/>
  <p:tag name="KSO_WM_UNIT_COMPATIBLE" val="0"/>
  <p:tag name="KSO_WM_UNIT_DIAGRAM_ISNUMVISUAL" val="0"/>
  <p:tag name="KSO_WM_UNIT_DIAGRAM_ISREFERUNIT" val="0"/>
  <p:tag name="KSO_WM_UNIT_CONTENT_GROUP_TYPE" val="contentchip"/>
  <p:tag name="KSO_WM_UNIT_TYPE" val="f"/>
  <p:tag name="KSO_WM_UNIT_INDEX" val="1"/>
  <p:tag name="KSO_WM_UNIT_ID" val="_11*f*1"/>
  <p:tag name="KSO_WM_UNIT_LAYERLEVEL" val="1"/>
  <p:tag name="KSO_WM_TAG_VERSION" val="3.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3.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3404"/>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3404"/>
</p:tagLst>
</file>

<file path=ppt/tags/tag74.xml><?xml version="1.0" encoding="utf-8"?>
<p:tagLst xmlns:p="http://schemas.openxmlformats.org/presentationml/2006/main">
  <p:tag name="KSO_WM_SPECIAL_SOURCE" val="bdnull"/>
  <p:tag name="KSO_WM_TEMPLATE_THUMBS_INDEX" val="1、11"/>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404"/>
</p:tagLst>
</file>

<file path=ppt/tags/tag7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custom20233404_11*a*1"/>
  <p:tag name="KSO_WM_TEMPLATE_CATEGORY" val="custom"/>
  <p:tag name="KSO_WM_TEMPLATE_INDEX" val="20233404"/>
  <p:tag name="KSO_WM_UNIT_LAYERLEVEL" val="1"/>
  <p:tag name="KSO_WM_TAG_VERSION" val="3.0"/>
  <p:tag name="KSO_WM_BEAUTIFY_FLAG" val="#wm#"/>
  <p:tag name="KSO_WM_UNIT_PRESET_TEXT" val="THANK YOU"/>
</p:tagLst>
</file>

<file path=ppt/tags/tag76.xml><?xml version="1.0" encoding="utf-8"?>
<p:tagLst xmlns:p="http://schemas.openxmlformats.org/presentationml/2006/main">
  <p:tag name="KSO_WM_SPECIAL_SOURCE" val="bdnull"/>
  <p:tag name="KSO_WM_SLIDE_CONTENT_AREA" val="{&quot;left&quot;:&quot;355.3&quot;,&quot;top&quot;:&quot;113&quot;,&quot;width&quot;:&quot;559.25&quot;,&quot;height&quot;:&quot;270.8&quot;}"/>
  <p:tag name="KSO_WM_SLIDE_ID" val="custom20233404_11"/>
  <p:tag name="KSO_WM_TEMPLATE_SUBCATEGORY" val="29"/>
  <p:tag name="KSO_WM_TEMPLATE_MASTER_TYPE" val="0"/>
  <p:tag name="KSO_WM_TEMPLATE_COLOR_TYPE" val="0"/>
  <p:tag name="KSO_WM_SLIDE_TYPE" val="endPage"/>
  <p:tag name="KSO_WM_SLIDE_SUBTYPE" val="pureTxt"/>
  <p:tag name="KSO_WM_SLIDE_ITEM_CNT" val="0"/>
  <p:tag name="KSO_WM_SLIDE_INDEX" val="11"/>
  <p:tag name="KSO_WM_TAG_VERSION" val="3.0"/>
  <p:tag name="KSO_WM_BEAUTIFY_FLAG" val="#wm#"/>
  <p:tag name="KSO_WM_TEMPLATE_CATEGORY" val="custom"/>
  <p:tag name="KSO_WM_TEMPLATE_INDEX" val="20233404"/>
  <p:tag name="KSO_WM_SLIDE_LAYOUT" val="a_f"/>
  <p:tag name="KSO_WM_SLIDE_LAYOUT_CNT" val="1_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2*i*1"/>
  <p:tag name="KSO_WM_UNIT_LAYERLEVEL" val="1"/>
  <p:tag name="KSO_WM_TAG_VERSION" val="3.0"/>
  <p:tag name="KSO_WM_BEAUTIFY_FLAG" val="#wm#"/>
</p:tagLst>
</file>

<file path=ppt/tags/tag9.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heme/theme1.xml><?xml version="1.0" encoding="utf-8"?>
<a:theme xmlns:a="http://schemas.openxmlformats.org/drawingml/2006/main" name="Online Learning Planner XL by Slidesgo">
  <a:themeElements>
    <a:clrScheme name="Simple Light">
      <a:dk1>
        <a:srgbClr val="7C7C7C"/>
      </a:dk1>
      <a:lt1>
        <a:srgbClr val="FFFFFF"/>
      </a:lt1>
      <a:dk2>
        <a:srgbClr val="7C7C7C"/>
      </a:dk2>
      <a:lt2>
        <a:srgbClr val="F3F3F3"/>
      </a:lt2>
      <a:accent1>
        <a:srgbClr val="4D8CF5"/>
      </a:accent1>
      <a:accent2>
        <a:srgbClr val="34A853"/>
      </a:accent2>
      <a:accent3>
        <a:srgbClr val="FBBC05"/>
      </a:accent3>
      <a:accent4>
        <a:srgbClr val="EA4335"/>
      </a:accent4>
      <a:accent5>
        <a:srgbClr val="F1F1F1"/>
      </a:accent5>
      <a:accent6>
        <a:srgbClr val="1C1C3D"/>
      </a:accent6>
      <a:hlink>
        <a:srgbClr val="7C7C7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自定义 62">
      <a:dk1>
        <a:srgbClr val="000000"/>
      </a:dk1>
      <a:lt1>
        <a:srgbClr val="FFFFFF"/>
      </a:lt1>
      <a:dk2>
        <a:srgbClr val="44546A"/>
      </a:dk2>
      <a:lt2>
        <a:srgbClr val="E2EAFE"/>
      </a:lt2>
      <a:accent1>
        <a:srgbClr val="044AFA"/>
      </a:accent1>
      <a:accent2>
        <a:srgbClr val="0366F7"/>
      </a:accent2>
      <a:accent3>
        <a:srgbClr val="0282F4"/>
      </a:accent3>
      <a:accent4>
        <a:srgbClr val="029FF1"/>
      </a:accent4>
      <a:accent5>
        <a:srgbClr val="01BBEE"/>
      </a:accent5>
      <a:accent6>
        <a:srgbClr val="00D7EB"/>
      </a:accent6>
      <a:hlink>
        <a:srgbClr val="FF0000"/>
      </a:hlink>
      <a:folHlink>
        <a:srgbClr val="E420E2"/>
      </a:folHlink>
    </a:clrScheme>
    <a:fontScheme name="字体-简约">
      <a:majorFont>
        <a:latin typeface="Manrope ExtraBold"/>
        <a:ea typeface="Manrope ExtraBold"/>
        <a:cs typeface=""/>
      </a:majorFont>
      <a:minorFont>
        <a:latin typeface="Lato"/>
        <a:ea typeface="Lato"/>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4712</Words>
  <Application>WPS Presentation</Application>
  <PresentationFormat>On-screen Show (16:9)</PresentationFormat>
  <Paragraphs>222</Paragraphs>
  <Slides>24</Slides>
  <Notes>25</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24</vt:i4>
      </vt:variant>
    </vt:vector>
  </HeadingPairs>
  <TitlesOfParts>
    <vt:vector size="40" baseType="lpstr">
      <vt:lpstr>Arial</vt:lpstr>
      <vt:lpstr>SimSun</vt:lpstr>
      <vt:lpstr>Wingdings</vt:lpstr>
      <vt:lpstr>Arial</vt:lpstr>
      <vt:lpstr>Ubuntu</vt:lpstr>
      <vt:lpstr>Ubuntu Light</vt:lpstr>
      <vt:lpstr>Montserrat</vt:lpstr>
      <vt:lpstr>Montserrat Light</vt:lpstr>
      <vt:lpstr>Segoe Print</vt:lpstr>
      <vt:lpstr>Microsoft YaHei</vt:lpstr>
      <vt:lpstr>Arial Unicode MS</vt:lpstr>
      <vt:lpstr>Times New Roman</vt:lpstr>
      <vt:lpstr>Lato</vt:lpstr>
      <vt:lpstr>Manrope ExtraBold</vt:lpstr>
      <vt:lpstr>Online Learning Planner XL by Slidesgo</vt:lpstr>
      <vt:lpstr>Office Theme</vt:lpstr>
      <vt:lpstr>PowerPoint 演示文稿</vt:lpstr>
      <vt:lpstr>Nội dung trình bày</vt:lpstr>
      <vt:lpstr>1. Tóm tắt</vt:lpstr>
      <vt:lpstr>2. Tổng quan</vt:lpstr>
      <vt:lpstr>2. Tổng quan</vt:lpstr>
      <vt:lpstr>2. Tổng quan</vt:lpstr>
      <vt:lpstr>2. Tổng quan</vt:lpstr>
      <vt:lpstr>2. Tổng quan</vt:lpstr>
      <vt:lpstr>2. Tổng quan</vt:lpstr>
      <vt:lpstr>3. Phương pháp PMG-AFT</vt:lpstr>
      <vt:lpstr>3. Phương pháp PMG-AFT</vt:lpstr>
      <vt:lpstr>3. Phương pháp PMG-AFT</vt:lpstr>
      <vt:lpstr>3. Phương pháp PMG-AFT</vt:lpstr>
      <vt:lpstr>3. Phương pháp PMG-AFT</vt:lpstr>
      <vt:lpstr>3. Phương pháp PMG-AFT</vt:lpstr>
      <vt:lpstr>3. Phương pháp PMG-AFT</vt:lpstr>
      <vt:lpstr>3. Phương pháp PMG-AFT</vt:lpstr>
      <vt:lpstr>4. Quy trình thực nghiệm</vt:lpstr>
      <vt:lpstr>5. Kết quả tái lập thực nghiệm</vt:lpstr>
      <vt:lpstr>5. Kết quả tái lập thực nghiệm</vt:lpstr>
      <vt:lpstr>5. Kết quả tái lập thực nghiệm</vt:lpstr>
      <vt:lpstr>6. Demo</vt:lpstr>
      <vt:lpstr>7. KẾT LUẬN</vt:lpstr>
      <vt:lpstr>CẢM ƠN THẦY  VÀ MỌI NGƯỜI ĐÃ LẮNG NGHE PHẦN TRÌNH BÀY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Minh Hoàng</cp:lastModifiedBy>
  <cp:revision>27</cp:revision>
  <dcterms:created xsi:type="dcterms:W3CDTF">2025-12-18T03:29:00Z</dcterms:created>
  <dcterms:modified xsi:type="dcterms:W3CDTF">2025-12-29T17:11:14Z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69515683E1094F85BF95CB9579FF99D1_13</vt:lpwstr>
  </property>
  <property fmtid="{D5CDD505-2E9C-101B-9397-08002B2CF9AE}" pid="3" name="KSOProductBuildVer">
    <vt:lpwstr>1033-12.2.0.23196</vt:lpwstr>
  </property>
</Properties>
</file>